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24"/>
  </p:notesMasterIdLst>
  <p:handoutMasterIdLst>
    <p:handoutMasterId r:id="rId25"/>
  </p:handoutMasterIdLst>
  <p:sldIdLst>
    <p:sldId id="716" r:id="rId6"/>
    <p:sldId id="751" r:id="rId7"/>
    <p:sldId id="978" r:id="rId8"/>
    <p:sldId id="973" r:id="rId9"/>
    <p:sldId id="975" r:id="rId10"/>
    <p:sldId id="995" r:id="rId11"/>
    <p:sldId id="998" r:id="rId12"/>
    <p:sldId id="1000" r:id="rId13"/>
    <p:sldId id="999" r:id="rId14"/>
    <p:sldId id="977" r:id="rId15"/>
    <p:sldId id="1025" r:id="rId16"/>
    <p:sldId id="980" r:id="rId17"/>
    <p:sldId id="1033" r:id="rId18"/>
    <p:sldId id="989" r:id="rId19"/>
    <p:sldId id="1031" r:id="rId20"/>
    <p:sldId id="1032" r:id="rId21"/>
    <p:sldId id="1034" r:id="rId22"/>
    <p:sldId id="963" r:id="rId23"/>
  </p:sldIdLst>
  <p:sldSz cx="24385588" cy="13717588"/>
  <p:notesSz cx="6858000" cy="9144000"/>
  <p:defaultTextStyle>
    <a:defPPr>
      <a:defRPr lang="ru-RU"/>
    </a:defPPr>
    <a:lvl1pPr marL="0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1pPr>
    <a:lvl2pPr marL="1219261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2pPr>
    <a:lvl3pPr marL="2438522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3pPr>
    <a:lvl4pPr marL="3657783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4pPr>
    <a:lvl5pPr marL="4877044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5pPr>
    <a:lvl6pPr marL="6096305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6pPr>
    <a:lvl7pPr marL="7315566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7pPr>
    <a:lvl8pPr marL="8534827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8pPr>
    <a:lvl9pPr marL="9754088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Microsoft Office" initials="Office" lastIdx="1" clrIdx="0"/>
  <p:cmAuthor id="2" name="пользователь Microsoft Office" initials="Office [2]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E51"/>
    <a:srgbClr val="0E91F3"/>
    <a:srgbClr val="FA8936"/>
    <a:srgbClr val="6A5DCB"/>
    <a:srgbClr val="15284B"/>
    <a:srgbClr val="39CBD9"/>
    <a:srgbClr val="52D997"/>
    <a:srgbClr val="EC8F49"/>
    <a:srgbClr val="E1AB00"/>
    <a:srgbClr val="E9BF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E0E15C-A84C-4DBD-A4E8-E31F2DA672EA}" v="5" dt="2024-08-06T18:16:11.949"/>
  </p1510:revLst>
</p1510:revInfo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52" d="100"/>
          <a:sy n="52" d="100"/>
        </p:scale>
        <p:origin x="232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e Capy" userId="3a5dbdb0-f7e3-43c5-998c-2f02d8fe2d20" providerId="ADAL" clId="{9EE0E15C-A84C-4DBD-A4E8-E31F2DA672EA}"/>
    <pc:docChg chg="custSel modSld">
      <pc:chgData name="Marie Capy" userId="3a5dbdb0-f7e3-43c5-998c-2f02d8fe2d20" providerId="ADAL" clId="{9EE0E15C-A84C-4DBD-A4E8-E31F2DA672EA}" dt="2024-08-06T18:22:51.796" v="73" actId="13926"/>
      <pc:docMkLst>
        <pc:docMk/>
      </pc:docMkLst>
      <pc:sldChg chg="modSp mod">
        <pc:chgData name="Marie Capy" userId="3a5dbdb0-f7e3-43c5-998c-2f02d8fe2d20" providerId="ADAL" clId="{9EE0E15C-A84C-4DBD-A4E8-E31F2DA672EA}" dt="2024-08-06T18:16:23.481" v="7" actId="1076"/>
        <pc:sldMkLst>
          <pc:docMk/>
          <pc:sldMk cId="577204461" sldId="973"/>
        </pc:sldMkLst>
        <pc:graphicFrameChg chg="mod">
          <ac:chgData name="Marie Capy" userId="3a5dbdb0-f7e3-43c5-998c-2f02d8fe2d20" providerId="ADAL" clId="{9EE0E15C-A84C-4DBD-A4E8-E31F2DA672EA}" dt="2024-08-06T18:16:23.481" v="7" actId="1076"/>
          <ac:graphicFrameMkLst>
            <pc:docMk/>
            <pc:sldMk cId="577204461" sldId="973"/>
            <ac:graphicFrameMk id="3" creationId="{D002B064-64AD-DF7D-4C19-0AF63B371CDB}"/>
          </ac:graphicFrameMkLst>
        </pc:graphicFrameChg>
      </pc:sldChg>
      <pc:sldChg chg="delSp modSp mod">
        <pc:chgData name="Marie Capy" userId="3a5dbdb0-f7e3-43c5-998c-2f02d8fe2d20" providerId="ADAL" clId="{9EE0E15C-A84C-4DBD-A4E8-E31F2DA672EA}" dt="2024-08-06T18:18:38.067" v="16" actId="478"/>
        <pc:sldMkLst>
          <pc:docMk/>
          <pc:sldMk cId="4264584327" sldId="975"/>
        </pc:sldMkLst>
        <pc:spChg chg="del mod">
          <ac:chgData name="Marie Capy" userId="3a5dbdb0-f7e3-43c5-998c-2f02d8fe2d20" providerId="ADAL" clId="{9EE0E15C-A84C-4DBD-A4E8-E31F2DA672EA}" dt="2024-08-06T18:18:38.067" v="16" actId="478"/>
          <ac:spMkLst>
            <pc:docMk/>
            <pc:sldMk cId="4264584327" sldId="975"/>
            <ac:spMk id="11" creationId="{B643F123-139E-F4CF-F5CD-143469EF0ED3}"/>
          </ac:spMkLst>
        </pc:spChg>
      </pc:sldChg>
      <pc:sldChg chg="modSp mod">
        <pc:chgData name="Marie Capy" userId="3a5dbdb0-f7e3-43c5-998c-2f02d8fe2d20" providerId="ADAL" clId="{9EE0E15C-A84C-4DBD-A4E8-E31F2DA672EA}" dt="2024-08-06T18:22:51.796" v="73" actId="13926"/>
        <pc:sldMkLst>
          <pc:docMk/>
          <pc:sldMk cId="21866768" sldId="999"/>
        </pc:sldMkLst>
        <pc:spChg chg="mod">
          <ac:chgData name="Marie Capy" userId="3a5dbdb0-f7e3-43c5-998c-2f02d8fe2d20" providerId="ADAL" clId="{9EE0E15C-A84C-4DBD-A4E8-E31F2DA672EA}" dt="2024-08-06T18:22:51.796" v="73" actId="13926"/>
          <ac:spMkLst>
            <pc:docMk/>
            <pc:sldMk cId="21866768" sldId="999"/>
            <ac:spMk id="11" creationId="{6B335A40-95B8-B0CB-0883-AF30179C9D36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s://helpdesk.boreal-is.com/hc/en-us/search/click?data=BAh7DjoHaWRpBLrXIww6D2FjY291bnRfaWRpAv6%2FOgl0eXBlSSIMYXJ0aWNsZQY6BkVUOgh1cmxJIk9odHRwczovL2hlbHBkZXNrLmJvcmVhbC1pcy5jb20vaGMvZW4tdXMvYXJ0aWNsZXMvMjAzNjc1NTc4LUFjY2Vzcy1Cb3JlYWxpcwY7CFQ6DnNlYXJjaF9pZEkiKWFlNjczOTM5LWE1ZDItNDIyNi1iN2EyLTQxMDA5YjRkZmNiMgY7CEY6CXJhbmtpBjoLbG9jYWxlSSIKZW4tdXMGOwhUOgpxdWVyeUkiC2FjY2VzcwY7CFQ6EnJlc3VsdHNfY291bnRpAc0%3D--9e46ecd4af0ef679dc889e8557a54c485f34080f" TargetMode="External"/><Relationship Id="rId1" Type="http://schemas.openxmlformats.org/officeDocument/2006/relationships/hyperlink" Target="mailto:helpdesk@boreal-is.com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mailto:helpdesk@boreal-is.com" TargetMode="External"/><Relationship Id="rId1" Type="http://schemas.openxmlformats.org/officeDocument/2006/relationships/hyperlink" Target="https://helpdesk.boreal-is.com/hc/en-us/search/click?data=BAh7DjoHaWRpBLrXIww6D2FjY291bnRfaWRpAv6%2FOgl0eXBlSSIMYXJ0aWNsZQY6BkVUOgh1cmxJIk9odHRwczovL2hlbHBkZXNrLmJvcmVhbC1pcy5jb20vaGMvZW4tdXMvYXJ0aWNsZXMvMjAzNjc1NTc4LUFjY2Vzcy1Cb3JlYWxpcwY7CFQ6DnNlYXJjaF9pZEkiKWFlNjczOTM5LWE1ZDItNDIyNi1iN2EyLTQxMDA5YjRkZmNiMgY7CEY6CXJhbmtpBjoLbG9jYWxlSSIKZW4tdXMGOwhUOgpxdWVyeUkiC2FjY2VzcwY7CFQ6EnJlc3VsdHNfY291bnRpAc0%3D--9e46ecd4af0ef679dc889e8557a54c485f34080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BB006F-AE08-4811-AC31-9F99971B54A8}" type="doc">
      <dgm:prSet loTypeId="urn:microsoft.com/office/officeart/2005/8/layout/vList5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CA"/>
        </a:p>
      </dgm:t>
    </dgm:pt>
    <dgm:pt modelId="{E120A0F1-43FF-4880-A26F-3386392D77B0}">
      <dgm:prSet phldrT="[Text]"/>
      <dgm:spPr/>
      <dgm:t>
        <a:bodyPr/>
        <a:lstStyle/>
        <a:p>
          <a:r>
            <a:rPr lang="en-CA" dirty="0"/>
            <a:t>1. Refer to our </a:t>
          </a:r>
          <a:r>
            <a:rPr lang="en-CA" dirty="0" err="1"/>
            <a:t>Helpcenter</a:t>
          </a:r>
          <a:r>
            <a:rPr lang="en-CA" dirty="0"/>
            <a:t> articles</a:t>
          </a:r>
        </a:p>
      </dgm:t>
    </dgm:pt>
    <dgm:pt modelId="{A41D1814-1751-4180-9090-A13DEBC56B13}" type="parTrans" cxnId="{6B2394B9-E1A0-4269-8287-4FD733A80724}">
      <dgm:prSet/>
      <dgm:spPr/>
      <dgm:t>
        <a:bodyPr/>
        <a:lstStyle/>
        <a:p>
          <a:endParaRPr lang="en-CA"/>
        </a:p>
      </dgm:t>
    </dgm:pt>
    <dgm:pt modelId="{842AD663-A02C-4CAF-8CE1-FB03F37FA0B8}" type="sibTrans" cxnId="{6B2394B9-E1A0-4269-8287-4FD733A80724}">
      <dgm:prSet/>
      <dgm:spPr/>
      <dgm:t>
        <a:bodyPr/>
        <a:lstStyle/>
        <a:p>
          <a:endParaRPr lang="en-CA"/>
        </a:p>
      </dgm:t>
    </dgm:pt>
    <dgm:pt modelId="{58AF85A3-F94A-4365-9E38-93E6A111F281}">
      <dgm:prSet phldrT="[Text]"/>
      <dgm:spPr>
        <a:solidFill>
          <a:schemeClr val="bg2">
            <a:lumMod val="95000"/>
          </a:schemeClr>
        </a:solidFill>
      </dgm:spPr>
      <dgm:t>
        <a:bodyPr/>
        <a:lstStyle/>
        <a:p>
          <a:r>
            <a:rPr lang="en-CA" dirty="0">
              <a:highlight>
                <a:srgbClr val="FFFF00"/>
              </a:highlight>
            </a:rPr>
            <a:t>XXX@XXX.com</a:t>
          </a:r>
        </a:p>
      </dgm:t>
    </dgm:pt>
    <dgm:pt modelId="{D073B0B5-CCA1-4CFE-B74F-7C98D73DF5D2}" type="parTrans" cxnId="{BCF42F1C-A5DA-4B2B-9960-59A1FDE8C090}">
      <dgm:prSet/>
      <dgm:spPr/>
      <dgm:t>
        <a:bodyPr/>
        <a:lstStyle/>
        <a:p>
          <a:endParaRPr lang="en-CA"/>
        </a:p>
      </dgm:t>
    </dgm:pt>
    <dgm:pt modelId="{CED41765-F765-42BD-A53C-A7EC4675BDEE}" type="sibTrans" cxnId="{BCF42F1C-A5DA-4B2B-9960-59A1FDE8C090}">
      <dgm:prSet/>
      <dgm:spPr/>
      <dgm:t>
        <a:bodyPr/>
        <a:lstStyle/>
        <a:p>
          <a:endParaRPr lang="en-CA"/>
        </a:p>
      </dgm:t>
    </dgm:pt>
    <dgm:pt modelId="{745505C3-31F2-4B84-80AF-817CC84285C2}">
      <dgm:prSet phldrT="[Text]"/>
      <dgm:spPr/>
      <dgm:t>
        <a:bodyPr/>
        <a:lstStyle/>
        <a:p>
          <a:r>
            <a:rPr lang="en-CA"/>
            <a:t>3. Contact our helpdesk</a:t>
          </a:r>
        </a:p>
      </dgm:t>
    </dgm:pt>
    <dgm:pt modelId="{5A30416E-175F-41DF-A86D-DF65F62D5BB0}" type="parTrans" cxnId="{C8867991-C802-4DE1-8506-1E4E96CBB52A}">
      <dgm:prSet/>
      <dgm:spPr/>
      <dgm:t>
        <a:bodyPr/>
        <a:lstStyle/>
        <a:p>
          <a:endParaRPr lang="en-CA"/>
        </a:p>
      </dgm:t>
    </dgm:pt>
    <dgm:pt modelId="{6DF69B79-8E0D-429C-9D65-DB9E640D5D8D}" type="sibTrans" cxnId="{C8867991-C802-4DE1-8506-1E4E96CBB52A}">
      <dgm:prSet/>
      <dgm:spPr/>
      <dgm:t>
        <a:bodyPr/>
        <a:lstStyle/>
        <a:p>
          <a:endParaRPr lang="en-CA"/>
        </a:p>
      </dgm:t>
    </dgm:pt>
    <dgm:pt modelId="{AED0A7E4-C218-47DF-994A-6FD9EE2D8491}">
      <dgm:prSet phldrT="[Text]"/>
      <dgm:spPr>
        <a:solidFill>
          <a:schemeClr val="bg2">
            <a:lumMod val="95000"/>
          </a:schemeClr>
        </a:solidFill>
      </dgm:spPr>
      <dgm:t>
        <a:bodyPr/>
        <a:lstStyle/>
        <a:p>
          <a:r>
            <a:rPr lang="en-CA">
              <a:hlinkClick xmlns:r="http://schemas.openxmlformats.org/officeDocument/2006/relationships" r:id="rId1"/>
            </a:rPr>
            <a:t>helpdesk@boreal-is.com</a:t>
          </a:r>
          <a:endParaRPr lang="en-CA"/>
        </a:p>
      </dgm:t>
    </dgm:pt>
    <dgm:pt modelId="{B382E2C4-C538-46E2-8D6C-ACF0E8FB16F8}" type="parTrans" cxnId="{7E0B6D39-A7FB-4C8C-8999-5B57A591179D}">
      <dgm:prSet/>
      <dgm:spPr/>
      <dgm:t>
        <a:bodyPr/>
        <a:lstStyle/>
        <a:p>
          <a:endParaRPr lang="en-CA"/>
        </a:p>
      </dgm:t>
    </dgm:pt>
    <dgm:pt modelId="{D8DC4B69-C30B-42F3-8970-A176AE42FFD5}" type="sibTrans" cxnId="{7E0B6D39-A7FB-4C8C-8999-5B57A591179D}">
      <dgm:prSet/>
      <dgm:spPr/>
      <dgm:t>
        <a:bodyPr/>
        <a:lstStyle/>
        <a:p>
          <a:endParaRPr lang="en-CA"/>
        </a:p>
      </dgm:t>
    </dgm:pt>
    <dgm:pt modelId="{D3B57267-F241-42D2-8961-0043265586BC}">
      <dgm:prSet phldrT="[Text]"/>
      <dgm:spPr>
        <a:solidFill>
          <a:schemeClr val="bg2">
            <a:lumMod val="95000"/>
          </a:schemeClr>
        </a:solidFill>
      </dgm:spPr>
      <dgm:t>
        <a:bodyPr/>
        <a:lstStyle/>
        <a:p>
          <a:r>
            <a:rPr lang="en-CA" b="0" i="0" dirty="0">
              <a:hlinkClick xmlns:r="http://schemas.openxmlformats.org/officeDocument/2006/relationships" r:id="rId2"/>
            </a:rPr>
            <a:t>Access Borealis</a:t>
          </a:r>
          <a:r>
            <a:rPr lang="en-CA" b="0" i="0" dirty="0"/>
            <a:t> </a:t>
          </a:r>
          <a:endParaRPr lang="en-CA" dirty="0"/>
        </a:p>
      </dgm:t>
    </dgm:pt>
    <dgm:pt modelId="{042F984C-E8BF-4E26-B6D8-8CD38A4AD001}" type="parTrans" cxnId="{E6FA8B9D-8E30-4784-9B69-5C8319FF620E}">
      <dgm:prSet/>
      <dgm:spPr/>
      <dgm:t>
        <a:bodyPr/>
        <a:lstStyle/>
        <a:p>
          <a:endParaRPr lang="en-CA"/>
        </a:p>
      </dgm:t>
    </dgm:pt>
    <dgm:pt modelId="{59E1292C-20D9-409A-8A82-91F4E53EB34B}" type="sibTrans" cxnId="{E6FA8B9D-8E30-4784-9B69-5C8319FF620E}">
      <dgm:prSet/>
      <dgm:spPr/>
      <dgm:t>
        <a:bodyPr/>
        <a:lstStyle/>
        <a:p>
          <a:endParaRPr lang="en-CA"/>
        </a:p>
      </dgm:t>
    </dgm:pt>
    <dgm:pt modelId="{F14C6088-A896-48B1-A46C-BC21D090A70F}">
      <dgm:prSet phldrT="[Text]"/>
      <dgm:spPr/>
      <dgm:t>
        <a:bodyPr/>
        <a:lstStyle/>
        <a:p>
          <a:r>
            <a:rPr lang="en-CA"/>
            <a:t>2. Contact your superuser</a:t>
          </a:r>
        </a:p>
      </dgm:t>
    </dgm:pt>
    <dgm:pt modelId="{EF0F15C2-B95C-4322-8016-40E282994405}" type="parTrans" cxnId="{B06C5BE0-94D7-48C9-89C8-0A6284E3482A}">
      <dgm:prSet/>
      <dgm:spPr/>
      <dgm:t>
        <a:bodyPr/>
        <a:lstStyle/>
        <a:p>
          <a:endParaRPr lang="en-CA"/>
        </a:p>
      </dgm:t>
    </dgm:pt>
    <dgm:pt modelId="{C8BA428F-34D6-469A-A0C7-DF99E0E78BFA}" type="sibTrans" cxnId="{B06C5BE0-94D7-48C9-89C8-0A6284E3482A}">
      <dgm:prSet/>
      <dgm:spPr/>
      <dgm:t>
        <a:bodyPr/>
        <a:lstStyle/>
        <a:p>
          <a:endParaRPr lang="en-CA"/>
        </a:p>
      </dgm:t>
    </dgm:pt>
    <dgm:pt modelId="{5264C33F-3144-4177-A461-302BA3AE5D3C}" type="pres">
      <dgm:prSet presAssocID="{AFBB006F-AE08-4811-AC31-9F99971B54A8}" presName="Name0" presStyleCnt="0">
        <dgm:presLayoutVars>
          <dgm:dir/>
          <dgm:animLvl val="lvl"/>
          <dgm:resizeHandles val="exact"/>
        </dgm:presLayoutVars>
      </dgm:prSet>
      <dgm:spPr/>
    </dgm:pt>
    <dgm:pt modelId="{76C0191A-C71C-4295-8F2E-66B4895D256E}" type="pres">
      <dgm:prSet presAssocID="{E120A0F1-43FF-4880-A26F-3386392D77B0}" presName="linNode" presStyleCnt="0"/>
      <dgm:spPr/>
    </dgm:pt>
    <dgm:pt modelId="{CC4A7AD0-AF6F-461B-B5D2-98668043EAD6}" type="pres">
      <dgm:prSet presAssocID="{E120A0F1-43FF-4880-A26F-3386392D77B0}" presName="parentText" presStyleLbl="node1" presStyleIdx="0" presStyleCnt="3" custScaleX="232054">
        <dgm:presLayoutVars>
          <dgm:chMax val="1"/>
          <dgm:bulletEnabled val="1"/>
        </dgm:presLayoutVars>
      </dgm:prSet>
      <dgm:spPr/>
    </dgm:pt>
    <dgm:pt modelId="{1BA4AE69-8F91-4941-873D-13FFED580862}" type="pres">
      <dgm:prSet presAssocID="{E120A0F1-43FF-4880-A26F-3386392D77B0}" presName="descendantText" presStyleLbl="alignAccFollowNode1" presStyleIdx="0" presStyleCnt="3">
        <dgm:presLayoutVars>
          <dgm:bulletEnabled val="1"/>
        </dgm:presLayoutVars>
      </dgm:prSet>
      <dgm:spPr/>
    </dgm:pt>
    <dgm:pt modelId="{3B692A78-A927-4282-83BD-6D8D90E468F2}" type="pres">
      <dgm:prSet presAssocID="{842AD663-A02C-4CAF-8CE1-FB03F37FA0B8}" presName="sp" presStyleCnt="0"/>
      <dgm:spPr/>
    </dgm:pt>
    <dgm:pt modelId="{C74281B3-CEC1-4CC1-9C3C-911785E33FF4}" type="pres">
      <dgm:prSet presAssocID="{F14C6088-A896-48B1-A46C-BC21D090A70F}" presName="linNode" presStyleCnt="0"/>
      <dgm:spPr/>
    </dgm:pt>
    <dgm:pt modelId="{047E5B1B-0C82-4688-BDF5-0A592B97505A}" type="pres">
      <dgm:prSet presAssocID="{F14C6088-A896-48B1-A46C-BC21D090A70F}" presName="parentText" presStyleLbl="node1" presStyleIdx="1" presStyleCnt="3" custScaleX="232054">
        <dgm:presLayoutVars>
          <dgm:chMax val="1"/>
          <dgm:bulletEnabled val="1"/>
        </dgm:presLayoutVars>
      </dgm:prSet>
      <dgm:spPr/>
    </dgm:pt>
    <dgm:pt modelId="{1A238864-9397-4B42-B6AA-43EBE5675518}" type="pres">
      <dgm:prSet presAssocID="{F14C6088-A896-48B1-A46C-BC21D090A70F}" presName="descendantText" presStyleLbl="alignAccFollowNode1" presStyleIdx="1" presStyleCnt="3">
        <dgm:presLayoutVars>
          <dgm:bulletEnabled val="1"/>
        </dgm:presLayoutVars>
      </dgm:prSet>
      <dgm:spPr/>
    </dgm:pt>
    <dgm:pt modelId="{CFFEA460-2D5C-4FA6-ABA0-9B4FC99886A6}" type="pres">
      <dgm:prSet presAssocID="{C8BA428F-34D6-469A-A0C7-DF99E0E78BFA}" presName="sp" presStyleCnt="0"/>
      <dgm:spPr/>
    </dgm:pt>
    <dgm:pt modelId="{BE25257D-D375-4EC0-BDC1-CDA3CC28F8F0}" type="pres">
      <dgm:prSet presAssocID="{745505C3-31F2-4B84-80AF-817CC84285C2}" presName="linNode" presStyleCnt="0"/>
      <dgm:spPr/>
    </dgm:pt>
    <dgm:pt modelId="{F391F1A6-632B-4503-AC36-EE0E552213C3}" type="pres">
      <dgm:prSet presAssocID="{745505C3-31F2-4B84-80AF-817CC84285C2}" presName="parentText" presStyleLbl="node1" presStyleIdx="2" presStyleCnt="3" custScaleX="232054">
        <dgm:presLayoutVars>
          <dgm:chMax val="1"/>
          <dgm:bulletEnabled val="1"/>
        </dgm:presLayoutVars>
      </dgm:prSet>
      <dgm:spPr/>
    </dgm:pt>
    <dgm:pt modelId="{32D86854-322D-4911-9343-F22B2344B782}" type="pres">
      <dgm:prSet presAssocID="{745505C3-31F2-4B84-80AF-817CC84285C2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BCF42F1C-A5DA-4B2B-9960-59A1FDE8C090}" srcId="{F14C6088-A896-48B1-A46C-BC21D090A70F}" destId="{58AF85A3-F94A-4365-9E38-93E6A111F281}" srcOrd="0" destOrd="0" parTransId="{D073B0B5-CCA1-4CFE-B74F-7C98D73DF5D2}" sibTransId="{CED41765-F765-42BD-A53C-A7EC4675BDEE}"/>
    <dgm:cxn modelId="{7E0B6D39-A7FB-4C8C-8999-5B57A591179D}" srcId="{745505C3-31F2-4B84-80AF-817CC84285C2}" destId="{AED0A7E4-C218-47DF-994A-6FD9EE2D8491}" srcOrd="0" destOrd="0" parTransId="{B382E2C4-C538-46E2-8D6C-ACF0E8FB16F8}" sibTransId="{D8DC4B69-C30B-42F3-8970-A176AE42FFD5}"/>
    <dgm:cxn modelId="{FF69D676-F8C1-48B2-A3C5-1117D2A7C00B}" type="presOf" srcId="{AFBB006F-AE08-4811-AC31-9F99971B54A8}" destId="{5264C33F-3144-4177-A461-302BA3AE5D3C}" srcOrd="0" destOrd="0" presId="urn:microsoft.com/office/officeart/2005/8/layout/vList5"/>
    <dgm:cxn modelId="{3F303388-9D98-4611-90D7-03B68B49C90A}" type="presOf" srcId="{AED0A7E4-C218-47DF-994A-6FD9EE2D8491}" destId="{32D86854-322D-4911-9343-F22B2344B782}" srcOrd="0" destOrd="0" presId="urn:microsoft.com/office/officeart/2005/8/layout/vList5"/>
    <dgm:cxn modelId="{C8867991-C802-4DE1-8506-1E4E96CBB52A}" srcId="{AFBB006F-AE08-4811-AC31-9F99971B54A8}" destId="{745505C3-31F2-4B84-80AF-817CC84285C2}" srcOrd="2" destOrd="0" parTransId="{5A30416E-175F-41DF-A86D-DF65F62D5BB0}" sibTransId="{6DF69B79-8E0D-429C-9D65-DB9E640D5D8D}"/>
    <dgm:cxn modelId="{E6FA8B9D-8E30-4784-9B69-5C8319FF620E}" srcId="{E120A0F1-43FF-4880-A26F-3386392D77B0}" destId="{D3B57267-F241-42D2-8961-0043265586BC}" srcOrd="0" destOrd="0" parTransId="{042F984C-E8BF-4E26-B6D8-8CD38A4AD001}" sibTransId="{59E1292C-20D9-409A-8A82-91F4E53EB34B}"/>
    <dgm:cxn modelId="{111712B0-3812-4987-B3EE-83B0D531031B}" type="presOf" srcId="{E120A0F1-43FF-4880-A26F-3386392D77B0}" destId="{CC4A7AD0-AF6F-461B-B5D2-98668043EAD6}" srcOrd="0" destOrd="0" presId="urn:microsoft.com/office/officeart/2005/8/layout/vList5"/>
    <dgm:cxn modelId="{6B2394B9-E1A0-4269-8287-4FD733A80724}" srcId="{AFBB006F-AE08-4811-AC31-9F99971B54A8}" destId="{E120A0F1-43FF-4880-A26F-3386392D77B0}" srcOrd="0" destOrd="0" parTransId="{A41D1814-1751-4180-9090-A13DEBC56B13}" sibTransId="{842AD663-A02C-4CAF-8CE1-FB03F37FA0B8}"/>
    <dgm:cxn modelId="{5B1802BC-8A1D-4292-B0E9-E926D66EE431}" type="presOf" srcId="{58AF85A3-F94A-4365-9E38-93E6A111F281}" destId="{1A238864-9397-4B42-B6AA-43EBE5675518}" srcOrd="0" destOrd="0" presId="urn:microsoft.com/office/officeart/2005/8/layout/vList5"/>
    <dgm:cxn modelId="{0044A8C3-7EF6-4A29-A29D-227AFDD22CC7}" type="presOf" srcId="{D3B57267-F241-42D2-8961-0043265586BC}" destId="{1BA4AE69-8F91-4941-873D-13FFED580862}" srcOrd="0" destOrd="0" presId="urn:microsoft.com/office/officeart/2005/8/layout/vList5"/>
    <dgm:cxn modelId="{B265A1D8-7F14-42C8-87BB-A1AE205E4680}" type="presOf" srcId="{F14C6088-A896-48B1-A46C-BC21D090A70F}" destId="{047E5B1B-0C82-4688-BDF5-0A592B97505A}" srcOrd="0" destOrd="0" presId="urn:microsoft.com/office/officeart/2005/8/layout/vList5"/>
    <dgm:cxn modelId="{B06C5BE0-94D7-48C9-89C8-0A6284E3482A}" srcId="{AFBB006F-AE08-4811-AC31-9F99971B54A8}" destId="{F14C6088-A896-48B1-A46C-BC21D090A70F}" srcOrd="1" destOrd="0" parTransId="{EF0F15C2-B95C-4322-8016-40E282994405}" sibTransId="{C8BA428F-34D6-469A-A0C7-DF99E0E78BFA}"/>
    <dgm:cxn modelId="{2409EAED-A633-49F6-A7CE-E1F5ECCEC998}" type="presOf" srcId="{745505C3-31F2-4B84-80AF-817CC84285C2}" destId="{F391F1A6-632B-4503-AC36-EE0E552213C3}" srcOrd="0" destOrd="0" presId="urn:microsoft.com/office/officeart/2005/8/layout/vList5"/>
    <dgm:cxn modelId="{EDD99028-CB6C-4553-942E-9469DBD09841}" type="presParOf" srcId="{5264C33F-3144-4177-A461-302BA3AE5D3C}" destId="{76C0191A-C71C-4295-8F2E-66B4895D256E}" srcOrd="0" destOrd="0" presId="urn:microsoft.com/office/officeart/2005/8/layout/vList5"/>
    <dgm:cxn modelId="{F49F4FB6-7840-4A00-812C-A37FE492083F}" type="presParOf" srcId="{76C0191A-C71C-4295-8F2E-66B4895D256E}" destId="{CC4A7AD0-AF6F-461B-B5D2-98668043EAD6}" srcOrd="0" destOrd="0" presId="urn:microsoft.com/office/officeart/2005/8/layout/vList5"/>
    <dgm:cxn modelId="{BAB47598-282E-4CD5-81FD-B292D78AC127}" type="presParOf" srcId="{76C0191A-C71C-4295-8F2E-66B4895D256E}" destId="{1BA4AE69-8F91-4941-873D-13FFED580862}" srcOrd="1" destOrd="0" presId="urn:microsoft.com/office/officeart/2005/8/layout/vList5"/>
    <dgm:cxn modelId="{CC2E5439-A008-44C9-9970-546E0DC9D975}" type="presParOf" srcId="{5264C33F-3144-4177-A461-302BA3AE5D3C}" destId="{3B692A78-A927-4282-83BD-6D8D90E468F2}" srcOrd="1" destOrd="0" presId="urn:microsoft.com/office/officeart/2005/8/layout/vList5"/>
    <dgm:cxn modelId="{18B80E61-FF57-41F5-B07D-55FD9705CD12}" type="presParOf" srcId="{5264C33F-3144-4177-A461-302BA3AE5D3C}" destId="{C74281B3-CEC1-4CC1-9C3C-911785E33FF4}" srcOrd="2" destOrd="0" presId="urn:microsoft.com/office/officeart/2005/8/layout/vList5"/>
    <dgm:cxn modelId="{31B1968D-2650-4131-A736-1BF19C614790}" type="presParOf" srcId="{C74281B3-CEC1-4CC1-9C3C-911785E33FF4}" destId="{047E5B1B-0C82-4688-BDF5-0A592B97505A}" srcOrd="0" destOrd="0" presId="urn:microsoft.com/office/officeart/2005/8/layout/vList5"/>
    <dgm:cxn modelId="{16847157-D8D9-41A8-A3C3-7D6099A0DC6E}" type="presParOf" srcId="{C74281B3-CEC1-4CC1-9C3C-911785E33FF4}" destId="{1A238864-9397-4B42-B6AA-43EBE5675518}" srcOrd="1" destOrd="0" presId="urn:microsoft.com/office/officeart/2005/8/layout/vList5"/>
    <dgm:cxn modelId="{15FE6036-1C7C-4670-B351-D30B96E6D74C}" type="presParOf" srcId="{5264C33F-3144-4177-A461-302BA3AE5D3C}" destId="{CFFEA460-2D5C-4FA6-ABA0-9B4FC99886A6}" srcOrd="3" destOrd="0" presId="urn:microsoft.com/office/officeart/2005/8/layout/vList5"/>
    <dgm:cxn modelId="{620B956E-2FF6-4557-96E2-65F7053EB3C5}" type="presParOf" srcId="{5264C33F-3144-4177-A461-302BA3AE5D3C}" destId="{BE25257D-D375-4EC0-BDC1-CDA3CC28F8F0}" srcOrd="4" destOrd="0" presId="urn:microsoft.com/office/officeart/2005/8/layout/vList5"/>
    <dgm:cxn modelId="{99176D36-C411-47C4-895D-C7C241D11B0D}" type="presParOf" srcId="{BE25257D-D375-4EC0-BDC1-CDA3CC28F8F0}" destId="{F391F1A6-632B-4503-AC36-EE0E552213C3}" srcOrd="0" destOrd="0" presId="urn:microsoft.com/office/officeart/2005/8/layout/vList5"/>
    <dgm:cxn modelId="{56504219-904F-4C6E-A027-9F488B3E10D3}" type="presParOf" srcId="{BE25257D-D375-4EC0-BDC1-CDA3CC28F8F0}" destId="{32D86854-322D-4911-9343-F22B2344B78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601C30-40FF-4D44-ACED-3F6686D9F873}" type="doc">
      <dgm:prSet loTypeId="urn:microsoft.com/office/officeart/2008/layout/VerticalCurved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CA"/>
        </a:p>
      </dgm:t>
    </dgm:pt>
    <dgm:pt modelId="{14B53B0A-C7AD-4E93-A51A-F5125058C850}">
      <dgm:prSet phldrT="[Text]" custT="1"/>
      <dgm:spPr/>
      <dgm:t>
        <a:bodyPr/>
        <a:lstStyle/>
        <a:p>
          <a:r>
            <a:rPr lang="en-CA" sz="4400"/>
            <a:t>A new tool. What for?</a:t>
          </a:r>
        </a:p>
      </dgm:t>
    </dgm:pt>
    <dgm:pt modelId="{8F885605-9833-4210-9458-0DFF9ED73C90}" type="parTrans" cxnId="{CFAB47D1-67CF-472A-BBC6-614A5FC2F525}">
      <dgm:prSet/>
      <dgm:spPr/>
      <dgm:t>
        <a:bodyPr/>
        <a:lstStyle/>
        <a:p>
          <a:endParaRPr lang="en-CA" sz="1100"/>
        </a:p>
      </dgm:t>
    </dgm:pt>
    <dgm:pt modelId="{8F132E09-044C-44A6-95B0-9C92E3375C3F}" type="sibTrans" cxnId="{CFAB47D1-67CF-472A-BBC6-614A5FC2F525}">
      <dgm:prSet/>
      <dgm:spPr/>
      <dgm:t>
        <a:bodyPr/>
        <a:lstStyle/>
        <a:p>
          <a:endParaRPr lang="en-CA" sz="1100"/>
        </a:p>
      </dgm:t>
    </dgm:pt>
    <dgm:pt modelId="{F3BDF0E4-E3CF-4478-8885-91DD48F58D62}">
      <dgm:prSet phldrT="[Text]" custT="1"/>
      <dgm:spPr/>
      <dgm:t>
        <a:bodyPr/>
        <a:lstStyle/>
        <a:p>
          <a:r>
            <a:rPr lang="en-CA" sz="4400"/>
            <a:t>What’s in it for our team ?</a:t>
          </a:r>
        </a:p>
      </dgm:t>
    </dgm:pt>
    <dgm:pt modelId="{73AE92BD-99A0-4C70-A042-4F1C17A268C9}" type="parTrans" cxnId="{3BF88B9B-EEB2-4FC7-AF9B-93AD115030A3}">
      <dgm:prSet/>
      <dgm:spPr/>
      <dgm:t>
        <a:bodyPr/>
        <a:lstStyle/>
        <a:p>
          <a:endParaRPr lang="en-CA" sz="1100"/>
        </a:p>
      </dgm:t>
    </dgm:pt>
    <dgm:pt modelId="{5D6C7D9E-F6FA-4DA6-BB13-F9126C1785C8}" type="sibTrans" cxnId="{3BF88B9B-EEB2-4FC7-AF9B-93AD115030A3}">
      <dgm:prSet/>
      <dgm:spPr/>
      <dgm:t>
        <a:bodyPr/>
        <a:lstStyle/>
        <a:p>
          <a:endParaRPr lang="en-CA" sz="1100"/>
        </a:p>
      </dgm:t>
    </dgm:pt>
    <dgm:pt modelId="{155D890A-5358-4F6D-A826-716B865316B0}">
      <dgm:prSet phldrT="[Text]" custT="1"/>
      <dgm:spPr/>
      <dgm:t>
        <a:bodyPr/>
        <a:lstStyle/>
        <a:p>
          <a:r>
            <a:rPr lang="en-CA" sz="4400"/>
            <a:t>What’s in it for me ?</a:t>
          </a:r>
        </a:p>
      </dgm:t>
    </dgm:pt>
    <dgm:pt modelId="{52EB03AE-130E-48A5-96DD-4B2C26C7E14C}" type="parTrans" cxnId="{6356C6C1-FDEA-4372-96E1-0EEE0793AD54}">
      <dgm:prSet/>
      <dgm:spPr/>
      <dgm:t>
        <a:bodyPr/>
        <a:lstStyle/>
        <a:p>
          <a:endParaRPr lang="en-CA" sz="1100"/>
        </a:p>
      </dgm:t>
    </dgm:pt>
    <dgm:pt modelId="{2ADBF68C-02F9-417B-8D59-FA94B4F32793}" type="sibTrans" cxnId="{6356C6C1-FDEA-4372-96E1-0EEE0793AD54}">
      <dgm:prSet/>
      <dgm:spPr/>
      <dgm:t>
        <a:bodyPr/>
        <a:lstStyle/>
        <a:p>
          <a:endParaRPr lang="en-CA" sz="1100"/>
        </a:p>
      </dgm:t>
    </dgm:pt>
    <dgm:pt modelId="{480BD0C4-BD5B-4713-A08B-6ACA33CD8250}" type="pres">
      <dgm:prSet presAssocID="{7F601C30-40FF-4D44-ACED-3F6686D9F873}" presName="Name0" presStyleCnt="0">
        <dgm:presLayoutVars>
          <dgm:chMax val="7"/>
          <dgm:chPref val="7"/>
          <dgm:dir/>
        </dgm:presLayoutVars>
      </dgm:prSet>
      <dgm:spPr/>
    </dgm:pt>
    <dgm:pt modelId="{F2230354-8682-4598-A10A-F46BD0BF3456}" type="pres">
      <dgm:prSet presAssocID="{7F601C30-40FF-4D44-ACED-3F6686D9F873}" presName="Name1" presStyleCnt="0"/>
      <dgm:spPr/>
    </dgm:pt>
    <dgm:pt modelId="{E15FD893-C933-4F28-B816-3CFEFF2B7258}" type="pres">
      <dgm:prSet presAssocID="{7F601C30-40FF-4D44-ACED-3F6686D9F873}" presName="cycle" presStyleCnt="0"/>
      <dgm:spPr/>
    </dgm:pt>
    <dgm:pt modelId="{EDEF7454-92CA-45F9-BC13-9BD8DFAE9606}" type="pres">
      <dgm:prSet presAssocID="{7F601C30-40FF-4D44-ACED-3F6686D9F873}" presName="srcNode" presStyleLbl="node1" presStyleIdx="0" presStyleCnt="3"/>
      <dgm:spPr/>
    </dgm:pt>
    <dgm:pt modelId="{919DB81F-A412-4542-BA6D-01EE6F5DAA8A}" type="pres">
      <dgm:prSet presAssocID="{7F601C30-40FF-4D44-ACED-3F6686D9F873}" presName="conn" presStyleLbl="parChTrans1D2" presStyleIdx="0" presStyleCnt="1"/>
      <dgm:spPr/>
    </dgm:pt>
    <dgm:pt modelId="{38C80184-BBC0-4075-94E9-4D6B880CBB01}" type="pres">
      <dgm:prSet presAssocID="{7F601C30-40FF-4D44-ACED-3F6686D9F873}" presName="extraNode" presStyleLbl="node1" presStyleIdx="0" presStyleCnt="3"/>
      <dgm:spPr/>
    </dgm:pt>
    <dgm:pt modelId="{E198F155-0F48-4649-BC5D-A785409A5124}" type="pres">
      <dgm:prSet presAssocID="{7F601C30-40FF-4D44-ACED-3F6686D9F873}" presName="dstNode" presStyleLbl="node1" presStyleIdx="0" presStyleCnt="3"/>
      <dgm:spPr/>
    </dgm:pt>
    <dgm:pt modelId="{38D1E3E3-3180-4630-8C06-F552959EC7B4}" type="pres">
      <dgm:prSet presAssocID="{14B53B0A-C7AD-4E93-A51A-F5125058C850}" presName="text_1" presStyleLbl="node1" presStyleIdx="0" presStyleCnt="3">
        <dgm:presLayoutVars>
          <dgm:bulletEnabled val="1"/>
        </dgm:presLayoutVars>
      </dgm:prSet>
      <dgm:spPr/>
    </dgm:pt>
    <dgm:pt modelId="{3C2096A3-D257-4913-85D2-FA4DAE98955C}" type="pres">
      <dgm:prSet presAssocID="{14B53B0A-C7AD-4E93-A51A-F5125058C850}" presName="accent_1" presStyleCnt="0"/>
      <dgm:spPr/>
    </dgm:pt>
    <dgm:pt modelId="{D8A3034C-3828-421A-8BA5-05FA32347EB7}" type="pres">
      <dgm:prSet presAssocID="{14B53B0A-C7AD-4E93-A51A-F5125058C850}" presName="accentRepeatNode" presStyleLbl="solidFgAcc1" presStyleIdx="0" presStyleCnt="3"/>
      <dgm:spPr/>
    </dgm:pt>
    <dgm:pt modelId="{B7380038-BDC3-4D20-805E-E1A896652790}" type="pres">
      <dgm:prSet presAssocID="{F3BDF0E4-E3CF-4478-8885-91DD48F58D62}" presName="text_2" presStyleLbl="node1" presStyleIdx="1" presStyleCnt="3">
        <dgm:presLayoutVars>
          <dgm:bulletEnabled val="1"/>
        </dgm:presLayoutVars>
      </dgm:prSet>
      <dgm:spPr/>
    </dgm:pt>
    <dgm:pt modelId="{170A1A56-E71B-44B1-97EB-86D44661579E}" type="pres">
      <dgm:prSet presAssocID="{F3BDF0E4-E3CF-4478-8885-91DD48F58D62}" presName="accent_2" presStyleCnt="0"/>
      <dgm:spPr/>
    </dgm:pt>
    <dgm:pt modelId="{BEDDD760-EBA1-4902-8AA4-7A0A75BA73DD}" type="pres">
      <dgm:prSet presAssocID="{F3BDF0E4-E3CF-4478-8885-91DD48F58D62}" presName="accentRepeatNode" presStyleLbl="solidFgAcc1" presStyleIdx="1" presStyleCnt="3"/>
      <dgm:spPr/>
    </dgm:pt>
    <dgm:pt modelId="{D8A64B27-E7F3-4AA1-8E54-9A98058394BD}" type="pres">
      <dgm:prSet presAssocID="{155D890A-5358-4F6D-A826-716B865316B0}" presName="text_3" presStyleLbl="node1" presStyleIdx="2" presStyleCnt="3">
        <dgm:presLayoutVars>
          <dgm:bulletEnabled val="1"/>
        </dgm:presLayoutVars>
      </dgm:prSet>
      <dgm:spPr/>
    </dgm:pt>
    <dgm:pt modelId="{D690A4FB-0637-4A4E-A7EE-A4A81D66D257}" type="pres">
      <dgm:prSet presAssocID="{155D890A-5358-4F6D-A826-716B865316B0}" presName="accent_3" presStyleCnt="0"/>
      <dgm:spPr/>
    </dgm:pt>
    <dgm:pt modelId="{F2C1BCA4-AFB7-42BF-9A0C-0FC93914E16D}" type="pres">
      <dgm:prSet presAssocID="{155D890A-5358-4F6D-A826-716B865316B0}" presName="accentRepeatNode" presStyleLbl="solidFgAcc1" presStyleIdx="2" presStyleCnt="3"/>
      <dgm:spPr/>
    </dgm:pt>
  </dgm:ptLst>
  <dgm:cxnLst>
    <dgm:cxn modelId="{8B31F603-9744-4311-9D4E-855E68EEAAAA}" type="presOf" srcId="{7F601C30-40FF-4D44-ACED-3F6686D9F873}" destId="{480BD0C4-BD5B-4713-A08B-6ACA33CD8250}" srcOrd="0" destOrd="0" presId="urn:microsoft.com/office/officeart/2008/layout/VerticalCurvedList"/>
    <dgm:cxn modelId="{3BF88B9B-EEB2-4FC7-AF9B-93AD115030A3}" srcId="{7F601C30-40FF-4D44-ACED-3F6686D9F873}" destId="{F3BDF0E4-E3CF-4478-8885-91DD48F58D62}" srcOrd="1" destOrd="0" parTransId="{73AE92BD-99A0-4C70-A042-4F1C17A268C9}" sibTransId="{5D6C7D9E-F6FA-4DA6-BB13-F9126C1785C8}"/>
    <dgm:cxn modelId="{6356C6C1-FDEA-4372-96E1-0EEE0793AD54}" srcId="{7F601C30-40FF-4D44-ACED-3F6686D9F873}" destId="{155D890A-5358-4F6D-A826-716B865316B0}" srcOrd="2" destOrd="0" parTransId="{52EB03AE-130E-48A5-96DD-4B2C26C7E14C}" sibTransId="{2ADBF68C-02F9-417B-8D59-FA94B4F32793}"/>
    <dgm:cxn modelId="{7DE3B3C8-5F2E-4D15-BBCB-3F672A073AFE}" type="presOf" srcId="{155D890A-5358-4F6D-A826-716B865316B0}" destId="{D8A64B27-E7F3-4AA1-8E54-9A98058394BD}" srcOrd="0" destOrd="0" presId="urn:microsoft.com/office/officeart/2008/layout/VerticalCurvedList"/>
    <dgm:cxn modelId="{79E0CBC9-E9D4-45A9-9678-3AE2D46925CE}" type="presOf" srcId="{14B53B0A-C7AD-4E93-A51A-F5125058C850}" destId="{38D1E3E3-3180-4630-8C06-F552959EC7B4}" srcOrd="0" destOrd="0" presId="urn:microsoft.com/office/officeart/2008/layout/VerticalCurvedList"/>
    <dgm:cxn modelId="{4F05A6CE-7D12-40E8-8014-61A6DE106C94}" type="presOf" srcId="{F3BDF0E4-E3CF-4478-8885-91DD48F58D62}" destId="{B7380038-BDC3-4D20-805E-E1A896652790}" srcOrd="0" destOrd="0" presId="urn:microsoft.com/office/officeart/2008/layout/VerticalCurvedList"/>
    <dgm:cxn modelId="{CFAB47D1-67CF-472A-BBC6-614A5FC2F525}" srcId="{7F601C30-40FF-4D44-ACED-3F6686D9F873}" destId="{14B53B0A-C7AD-4E93-A51A-F5125058C850}" srcOrd="0" destOrd="0" parTransId="{8F885605-9833-4210-9458-0DFF9ED73C90}" sibTransId="{8F132E09-044C-44A6-95B0-9C92E3375C3F}"/>
    <dgm:cxn modelId="{83C652D6-5F53-42E8-8079-E9FDE99DA53E}" type="presOf" srcId="{8F132E09-044C-44A6-95B0-9C92E3375C3F}" destId="{919DB81F-A412-4542-BA6D-01EE6F5DAA8A}" srcOrd="0" destOrd="0" presId="urn:microsoft.com/office/officeart/2008/layout/VerticalCurvedList"/>
    <dgm:cxn modelId="{551C6F5A-E1EE-4989-8129-61D798E581F8}" type="presParOf" srcId="{480BD0C4-BD5B-4713-A08B-6ACA33CD8250}" destId="{F2230354-8682-4598-A10A-F46BD0BF3456}" srcOrd="0" destOrd="0" presId="urn:microsoft.com/office/officeart/2008/layout/VerticalCurvedList"/>
    <dgm:cxn modelId="{A6B00AB4-AC32-4AB6-9BF7-9A479F3F6366}" type="presParOf" srcId="{F2230354-8682-4598-A10A-F46BD0BF3456}" destId="{E15FD893-C933-4F28-B816-3CFEFF2B7258}" srcOrd="0" destOrd="0" presId="urn:microsoft.com/office/officeart/2008/layout/VerticalCurvedList"/>
    <dgm:cxn modelId="{4403206E-DA53-4125-A856-25B7455D766B}" type="presParOf" srcId="{E15FD893-C933-4F28-B816-3CFEFF2B7258}" destId="{EDEF7454-92CA-45F9-BC13-9BD8DFAE9606}" srcOrd="0" destOrd="0" presId="urn:microsoft.com/office/officeart/2008/layout/VerticalCurvedList"/>
    <dgm:cxn modelId="{855E93FF-EC51-45E9-8E69-B0A5A772822A}" type="presParOf" srcId="{E15FD893-C933-4F28-B816-3CFEFF2B7258}" destId="{919DB81F-A412-4542-BA6D-01EE6F5DAA8A}" srcOrd="1" destOrd="0" presId="urn:microsoft.com/office/officeart/2008/layout/VerticalCurvedList"/>
    <dgm:cxn modelId="{3759F0B8-1A28-4333-A439-7EE19B7CD70A}" type="presParOf" srcId="{E15FD893-C933-4F28-B816-3CFEFF2B7258}" destId="{38C80184-BBC0-4075-94E9-4D6B880CBB01}" srcOrd="2" destOrd="0" presId="urn:microsoft.com/office/officeart/2008/layout/VerticalCurvedList"/>
    <dgm:cxn modelId="{3BEDEDBD-5067-4B8C-9694-92C4D93395A4}" type="presParOf" srcId="{E15FD893-C933-4F28-B816-3CFEFF2B7258}" destId="{E198F155-0F48-4649-BC5D-A785409A5124}" srcOrd="3" destOrd="0" presId="urn:microsoft.com/office/officeart/2008/layout/VerticalCurvedList"/>
    <dgm:cxn modelId="{CD07A2A0-EADA-4156-A36B-378AF96343EE}" type="presParOf" srcId="{F2230354-8682-4598-A10A-F46BD0BF3456}" destId="{38D1E3E3-3180-4630-8C06-F552959EC7B4}" srcOrd="1" destOrd="0" presId="urn:microsoft.com/office/officeart/2008/layout/VerticalCurvedList"/>
    <dgm:cxn modelId="{F4756753-7459-47B5-A19E-488DE0208903}" type="presParOf" srcId="{F2230354-8682-4598-A10A-F46BD0BF3456}" destId="{3C2096A3-D257-4913-85D2-FA4DAE98955C}" srcOrd="2" destOrd="0" presId="urn:microsoft.com/office/officeart/2008/layout/VerticalCurvedList"/>
    <dgm:cxn modelId="{3ABD5D36-2C80-48DC-95D8-26FE1253131A}" type="presParOf" srcId="{3C2096A3-D257-4913-85D2-FA4DAE98955C}" destId="{D8A3034C-3828-421A-8BA5-05FA32347EB7}" srcOrd="0" destOrd="0" presId="urn:microsoft.com/office/officeart/2008/layout/VerticalCurvedList"/>
    <dgm:cxn modelId="{D37F89D1-C5D9-4348-BC2F-85B530D02C2F}" type="presParOf" srcId="{F2230354-8682-4598-A10A-F46BD0BF3456}" destId="{B7380038-BDC3-4D20-805E-E1A896652790}" srcOrd="3" destOrd="0" presId="urn:microsoft.com/office/officeart/2008/layout/VerticalCurvedList"/>
    <dgm:cxn modelId="{B5A3C86C-8997-41C8-8476-DBD012ED50F7}" type="presParOf" srcId="{F2230354-8682-4598-A10A-F46BD0BF3456}" destId="{170A1A56-E71B-44B1-97EB-86D44661579E}" srcOrd="4" destOrd="0" presId="urn:microsoft.com/office/officeart/2008/layout/VerticalCurvedList"/>
    <dgm:cxn modelId="{8B512B63-BB84-4E43-8091-809DCD46CB45}" type="presParOf" srcId="{170A1A56-E71B-44B1-97EB-86D44661579E}" destId="{BEDDD760-EBA1-4902-8AA4-7A0A75BA73DD}" srcOrd="0" destOrd="0" presId="urn:microsoft.com/office/officeart/2008/layout/VerticalCurvedList"/>
    <dgm:cxn modelId="{737E82B3-5F0D-41C7-82BB-9C8BC305F969}" type="presParOf" srcId="{F2230354-8682-4598-A10A-F46BD0BF3456}" destId="{D8A64B27-E7F3-4AA1-8E54-9A98058394BD}" srcOrd="5" destOrd="0" presId="urn:microsoft.com/office/officeart/2008/layout/VerticalCurvedList"/>
    <dgm:cxn modelId="{CC94A36F-586E-491D-A535-063AA44D5A44}" type="presParOf" srcId="{F2230354-8682-4598-A10A-F46BD0BF3456}" destId="{D690A4FB-0637-4A4E-A7EE-A4A81D66D257}" srcOrd="6" destOrd="0" presId="urn:microsoft.com/office/officeart/2008/layout/VerticalCurvedList"/>
    <dgm:cxn modelId="{BD2AE0EC-85E6-49B6-9B5C-5E1D380E9EDD}" type="presParOf" srcId="{D690A4FB-0637-4A4E-A7EE-A4A81D66D257}" destId="{F2C1BCA4-AFB7-42BF-9A0C-0FC93914E16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A4AE69-8F91-4941-873D-13FFED580862}">
      <dsp:nvSpPr>
        <dsp:cNvPr id="0" name=""/>
        <dsp:cNvSpPr/>
      </dsp:nvSpPr>
      <dsp:spPr>
        <a:xfrm rot="5400000">
          <a:off x="8541370" y="-1993607"/>
          <a:ext cx="761460" cy="4941925"/>
        </a:xfrm>
        <a:prstGeom prst="round2SameRect">
          <a:avLst/>
        </a:prstGeom>
        <a:solidFill>
          <a:schemeClr val="bg2">
            <a:lumMod val="9500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3400" b="0" i="0" kern="1200" dirty="0">
              <a:hlinkClick xmlns:r="http://schemas.openxmlformats.org/officeDocument/2006/relationships" r:id="rId1"/>
            </a:rPr>
            <a:t>Access Borealis</a:t>
          </a:r>
          <a:r>
            <a:rPr lang="en-CA" sz="3400" b="0" i="0" kern="1200" dirty="0"/>
            <a:t> </a:t>
          </a:r>
          <a:endParaRPr lang="en-CA" sz="3400" kern="1200" dirty="0"/>
        </a:p>
      </dsp:txBody>
      <dsp:txXfrm rot="-5400000">
        <a:off x="6451138" y="133796"/>
        <a:ext cx="4904754" cy="687118"/>
      </dsp:txXfrm>
    </dsp:sp>
    <dsp:sp modelId="{CC4A7AD0-AF6F-461B-B5D2-98668043EAD6}">
      <dsp:nvSpPr>
        <dsp:cNvPr id="0" name=""/>
        <dsp:cNvSpPr/>
      </dsp:nvSpPr>
      <dsp:spPr>
        <a:xfrm>
          <a:off x="424" y="1442"/>
          <a:ext cx="6450713" cy="95182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500" kern="1200" dirty="0"/>
            <a:t>1. Refer to our </a:t>
          </a:r>
          <a:r>
            <a:rPr lang="en-CA" sz="3500" kern="1200" dirty="0" err="1"/>
            <a:t>Helpcenter</a:t>
          </a:r>
          <a:r>
            <a:rPr lang="en-CA" sz="3500" kern="1200" dirty="0"/>
            <a:t> articles</a:t>
          </a:r>
        </a:p>
      </dsp:txBody>
      <dsp:txXfrm>
        <a:off x="46888" y="47906"/>
        <a:ext cx="6357785" cy="858898"/>
      </dsp:txXfrm>
    </dsp:sp>
    <dsp:sp modelId="{1A238864-9397-4B42-B6AA-43EBE5675518}">
      <dsp:nvSpPr>
        <dsp:cNvPr id="0" name=""/>
        <dsp:cNvSpPr/>
      </dsp:nvSpPr>
      <dsp:spPr>
        <a:xfrm rot="5400000">
          <a:off x="8541370" y="-994190"/>
          <a:ext cx="761460" cy="4941925"/>
        </a:xfrm>
        <a:prstGeom prst="round2SameRect">
          <a:avLst/>
        </a:prstGeom>
        <a:solidFill>
          <a:schemeClr val="bg2">
            <a:lumMod val="95000"/>
          </a:schemeClr>
        </a:solidFill>
        <a:ln w="9525" cap="flat" cmpd="sng" algn="ctr">
          <a:solidFill>
            <a:schemeClr val="accent4">
              <a:tint val="40000"/>
              <a:alpha val="90000"/>
              <a:hueOff val="647778"/>
              <a:satOff val="-1149"/>
              <a:lumOff val="-31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3400" kern="1200" dirty="0">
              <a:highlight>
                <a:srgbClr val="FFFF00"/>
              </a:highlight>
            </a:rPr>
            <a:t>XXX@XXX.com</a:t>
          </a:r>
        </a:p>
      </dsp:txBody>
      <dsp:txXfrm rot="-5400000">
        <a:off x="6451138" y="1133213"/>
        <a:ext cx="4904754" cy="687118"/>
      </dsp:txXfrm>
    </dsp:sp>
    <dsp:sp modelId="{047E5B1B-0C82-4688-BDF5-0A592B97505A}">
      <dsp:nvSpPr>
        <dsp:cNvPr id="0" name=""/>
        <dsp:cNvSpPr/>
      </dsp:nvSpPr>
      <dsp:spPr>
        <a:xfrm>
          <a:off x="424" y="1000859"/>
          <a:ext cx="6450713" cy="951826"/>
        </a:xfrm>
        <a:prstGeom prst="roundRect">
          <a:avLst/>
        </a:prstGeom>
        <a:gradFill rotWithShape="0">
          <a:gsLst>
            <a:gs pos="0">
              <a:schemeClr val="accent4">
                <a:hueOff val="617956"/>
                <a:satOff val="-187"/>
                <a:lumOff val="-2549"/>
                <a:alphaOff val="0"/>
                <a:shade val="51000"/>
                <a:satMod val="130000"/>
              </a:schemeClr>
            </a:gs>
            <a:gs pos="80000">
              <a:schemeClr val="accent4">
                <a:hueOff val="617956"/>
                <a:satOff val="-187"/>
                <a:lumOff val="-2549"/>
                <a:alphaOff val="0"/>
                <a:shade val="93000"/>
                <a:satMod val="130000"/>
              </a:schemeClr>
            </a:gs>
            <a:gs pos="100000">
              <a:schemeClr val="accent4">
                <a:hueOff val="617956"/>
                <a:satOff val="-187"/>
                <a:lumOff val="-2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500" kern="1200"/>
            <a:t>2. Contact your superuser</a:t>
          </a:r>
        </a:p>
      </dsp:txBody>
      <dsp:txXfrm>
        <a:off x="46888" y="1047323"/>
        <a:ext cx="6357785" cy="858898"/>
      </dsp:txXfrm>
    </dsp:sp>
    <dsp:sp modelId="{32D86854-322D-4911-9343-F22B2344B782}">
      <dsp:nvSpPr>
        <dsp:cNvPr id="0" name=""/>
        <dsp:cNvSpPr/>
      </dsp:nvSpPr>
      <dsp:spPr>
        <a:xfrm rot="5400000">
          <a:off x="8541370" y="5227"/>
          <a:ext cx="761460" cy="4941925"/>
        </a:xfrm>
        <a:prstGeom prst="round2SameRect">
          <a:avLst/>
        </a:prstGeom>
        <a:solidFill>
          <a:schemeClr val="bg2">
            <a:lumMod val="95000"/>
          </a:schemeClr>
        </a:solidFill>
        <a:ln w="9525" cap="flat" cmpd="sng" algn="ctr">
          <a:solidFill>
            <a:schemeClr val="accent4">
              <a:tint val="40000"/>
              <a:alpha val="90000"/>
              <a:hueOff val="1295556"/>
              <a:satOff val="-2297"/>
              <a:lumOff val="-62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3400" kern="1200">
              <a:hlinkClick xmlns:r="http://schemas.openxmlformats.org/officeDocument/2006/relationships" r:id="rId2"/>
            </a:rPr>
            <a:t>helpdesk@boreal-is.com</a:t>
          </a:r>
          <a:endParaRPr lang="en-CA" sz="3400" kern="1200"/>
        </a:p>
      </dsp:txBody>
      <dsp:txXfrm rot="-5400000">
        <a:off x="6451138" y="2132631"/>
        <a:ext cx="4904754" cy="687118"/>
      </dsp:txXfrm>
    </dsp:sp>
    <dsp:sp modelId="{F391F1A6-632B-4503-AC36-EE0E552213C3}">
      <dsp:nvSpPr>
        <dsp:cNvPr id="0" name=""/>
        <dsp:cNvSpPr/>
      </dsp:nvSpPr>
      <dsp:spPr>
        <a:xfrm>
          <a:off x="424" y="2000276"/>
          <a:ext cx="6450713" cy="951826"/>
        </a:xfrm>
        <a:prstGeom prst="roundRect">
          <a:avLst/>
        </a:prstGeom>
        <a:gradFill rotWithShape="0">
          <a:gsLst>
            <a:gs pos="0">
              <a:schemeClr val="accent4">
                <a:hueOff val="1235911"/>
                <a:satOff val="-374"/>
                <a:lumOff val="-5098"/>
                <a:alphaOff val="0"/>
                <a:shade val="51000"/>
                <a:satMod val="130000"/>
              </a:schemeClr>
            </a:gs>
            <a:gs pos="80000">
              <a:schemeClr val="accent4">
                <a:hueOff val="1235911"/>
                <a:satOff val="-374"/>
                <a:lumOff val="-5098"/>
                <a:alphaOff val="0"/>
                <a:shade val="93000"/>
                <a:satMod val="130000"/>
              </a:schemeClr>
            </a:gs>
            <a:gs pos="100000">
              <a:schemeClr val="accent4">
                <a:hueOff val="1235911"/>
                <a:satOff val="-374"/>
                <a:lumOff val="-5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500" kern="1200"/>
            <a:t>3. Contact our helpdesk</a:t>
          </a:r>
        </a:p>
      </dsp:txBody>
      <dsp:txXfrm>
        <a:off x="46888" y="2046740"/>
        <a:ext cx="6357785" cy="8588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9DB81F-A412-4542-BA6D-01EE6F5DAA8A}">
      <dsp:nvSpPr>
        <dsp:cNvPr id="0" name=""/>
        <dsp:cNvSpPr/>
      </dsp:nvSpPr>
      <dsp:spPr>
        <a:xfrm>
          <a:off x="-7625970" y="-1165973"/>
          <a:ext cx="9079470" cy="9079470"/>
        </a:xfrm>
        <a:prstGeom prst="blockArc">
          <a:avLst>
            <a:gd name="adj1" fmla="val 18900000"/>
            <a:gd name="adj2" fmla="val 2700000"/>
            <a:gd name="adj3" fmla="val 238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1E3E3-3180-4630-8C06-F552959EC7B4}">
      <dsp:nvSpPr>
        <dsp:cNvPr id="0" name=""/>
        <dsp:cNvSpPr/>
      </dsp:nvSpPr>
      <dsp:spPr>
        <a:xfrm>
          <a:off x="936556" y="674752"/>
          <a:ext cx="10609223" cy="134950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1169" tIns="111760" rIns="111760" bIns="11176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4400" kern="1200"/>
            <a:t>A new tool. What for?</a:t>
          </a:r>
        </a:p>
      </dsp:txBody>
      <dsp:txXfrm>
        <a:off x="936556" y="674752"/>
        <a:ext cx="10609223" cy="1349504"/>
      </dsp:txXfrm>
    </dsp:sp>
    <dsp:sp modelId="{D8A3034C-3828-421A-8BA5-05FA32347EB7}">
      <dsp:nvSpPr>
        <dsp:cNvPr id="0" name=""/>
        <dsp:cNvSpPr/>
      </dsp:nvSpPr>
      <dsp:spPr>
        <a:xfrm>
          <a:off x="93115" y="506064"/>
          <a:ext cx="1686880" cy="16868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380038-BDC3-4D20-805E-E1A896652790}">
      <dsp:nvSpPr>
        <dsp:cNvPr id="0" name=""/>
        <dsp:cNvSpPr/>
      </dsp:nvSpPr>
      <dsp:spPr>
        <a:xfrm>
          <a:off x="1427101" y="2699009"/>
          <a:ext cx="10118679" cy="1349504"/>
        </a:xfrm>
        <a:prstGeom prst="rect">
          <a:avLst/>
        </a:prstGeom>
        <a:gradFill rotWithShape="0">
          <a:gsLst>
            <a:gs pos="0">
              <a:schemeClr val="accent5">
                <a:hueOff val="9320610"/>
                <a:satOff val="-9912"/>
                <a:lumOff val="3725"/>
                <a:alphaOff val="0"/>
                <a:shade val="51000"/>
                <a:satMod val="130000"/>
              </a:schemeClr>
            </a:gs>
            <a:gs pos="80000">
              <a:schemeClr val="accent5">
                <a:hueOff val="9320610"/>
                <a:satOff val="-9912"/>
                <a:lumOff val="3725"/>
                <a:alphaOff val="0"/>
                <a:shade val="93000"/>
                <a:satMod val="130000"/>
              </a:schemeClr>
            </a:gs>
            <a:gs pos="100000">
              <a:schemeClr val="accent5">
                <a:hueOff val="9320610"/>
                <a:satOff val="-9912"/>
                <a:lumOff val="37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1169" tIns="111760" rIns="111760" bIns="11176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4400" kern="1200"/>
            <a:t>What’s in it for our team ?</a:t>
          </a:r>
        </a:p>
      </dsp:txBody>
      <dsp:txXfrm>
        <a:off x="1427101" y="2699009"/>
        <a:ext cx="10118679" cy="1349504"/>
      </dsp:txXfrm>
    </dsp:sp>
    <dsp:sp modelId="{BEDDD760-EBA1-4902-8AA4-7A0A75BA73DD}">
      <dsp:nvSpPr>
        <dsp:cNvPr id="0" name=""/>
        <dsp:cNvSpPr/>
      </dsp:nvSpPr>
      <dsp:spPr>
        <a:xfrm>
          <a:off x="583660" y="2530321"/>
          <a:ext cx="1686880" cy="16868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9320610"/>
              <a:satOff val="-9912"/>
              <a:lumOff val="372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8A64B27-E7F3-4AA1-8E54-9A98058394BD}">
      <dsp:nvSpPr>
        <dsp:cNvPr id="0" name=""/>
        <dsp:cNvSpPr/>
      </dsp:nvSpPr>
      <dsp:spPr>
        <a:xfrm>
          <a:off x="936556" y="4723266"/>
          <a:ext cx="10609223" cy="1349504"/>
        </a:xfrm>
        <a:prstGeom prst="rect">
          <a:avLst/>
        </a:prstGeom>
        <a:gradFill rotWithShape="0">
          <a:gsLst>
            <a:gs pos="0">
              <a:schemeClr val="accent5">
                <a:hueOff val="18641221"/>
                <a:satOff val="-19824"/>
                <a:lumOff val="7450"/>
                <a:alphaOff val="0"/>
                <a:shade val="51000"/>
                <a:satMod val="130000"/>
              </a:schemeClr>
            </a:gs>
            <a:gs pos="80000">
              <a:schemeClr val="accent5">
                <a:hueOff val="18641221"/>
                <a:satOff val="-19824"/>
                <a:lumOff val="7450"/>
                <a:alphaOff val="0"/>
                <a:shade val="93000"/>
                <a:satMod val="130000"/>
              </a:schemeClr>
            </a:gs>
            <a:gs pos="100000">
              <a:schemeClr val="accent5">
                <a:hueOff val="18641221"/>
                <a:satOff val="-19824"/>
                <a:lumOff val="745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1169" tIns="111760" rIns="111760" bIns="11176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4400" kern="1200"/>
            <a:t>What’s in it for me ?</a:t>
          </a:r>
        </a:p>
      </dsp:txBody>
      <dsp:txXfrm>
        <a:off x="936556" y="4723266"/>
        <a:ext cx="10609223" cy="1349504"/>
      </dsp:txXfrm>
    </dsp:sp>
    <dsp:sp modelId="{F2C1BCA4-AFB7-42BF-9A0C-0FC93914E16D}">
      <dsp:nvSpPr>
        <dsp:cNvPr id="0" name=""/>
        <dsp:cNvSpPr/>
      </dsp:nvSpPr>
      <dsp:spPr>
        <a:xfrm>
          <a:off x="93115" y="4554578"/>
          <a:ext cx="1686880" cy="16868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8641221"/>
              <a:satOff val="-19824"/>
              <a:lumOff val="745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41B0E-0A9B-FB43-B29A-2C5A495EA0A7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11949-EE69-F440-BF44-484174DCC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2427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03F2D-4C40-8A47-B131-FA84CE0A3C0A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FC40D-6FB9-1648-B027-EAD4E7DC4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7415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1219261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2438522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3657783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4877044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6096305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7315566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8534827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9754088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491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952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560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216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tif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">
    <p:bg>
      <p:bgPr>
        <a:solidFill>
          <a:srgbClr val="0E91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03E775AA-A0F8-8946-B098-8532501EFC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041666" y="1386186"/>
            <a:ext cx="2535040" cy="1482134"/>
          </a:xfrm>
          <a:prstGeom prst="rect">
            <a:avLst/>
          </a:prstGeom>
        </p:spPr>
      </p:pic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0092C9D3-4C87-E948-988C-999466D24202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8097449" y="10315178"/>
            <a:ext cx="4663405" cy="1800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Logo client</a:t>
            </a: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E8C4F34F-CC51-1447-8CB8-3A490A4B14E3}"/>
              </a:ext>
            </a:extLst>
          </p:cNvPr>
          <p:cNvSpPr/>
          <p:nvPr userDrawn="1"/>
        </p:nvSpPr>
        <p:spPr>
          <a:xfrm rot="2700000">
            <a:off x="1628099" y="9563154"/>
            <a:ext cx="888818" cy="888818"/>
          </a:xfrm>
          <a:prstGeom prst="roundRect">
            <a:avLst>
              <a:gd name="adj" fmla="val 17908"/>
            </a:avLst>
          </a:prstGeom>
          <a:solidFill>
            <a:schemeClr val="bg1"/>
          </a:solidFill>
          <a:ln w="168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E2110C6C-7A16-A846-8F71-647F1DC3F6AB}"/>
              </a:ext>
            </a:extLst>
          </p:cNvPr>
          <p:cNvSpPr/>
          <p:nvPr userDrawn="1"/>
        </p:nvSpPr>
        <p:spPr>
          <a:xfrm rot="2700000">
            <a:off x="1198379" y="10858751"/>
            <a:ext cx="5717676" cy="5717676"/>
          </a:xfrm>
          <a:prstGeom prst="roundRect">
            <a:avLst>
              <a:gd name="adj" fmla="val 16153"/>
            </a:avLst>
          </a:prstGeom>
          <a:noFill/>
          <a:ln w="168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88571B4A-5E51-E041-80D4-C000894EE7EF}"/>
              </a:ext>
            </a:extLst>
          </p:cNvPr>
          <p:cNvSpPr/>
          <p:nvPr userDrawn="1"/>
        </p:nvSpPr>
        <p:spPr>
          <a:xfrm rot="2700000">
            <a:off x="13927905" y="-928267"/>
            <a:ext cx="1341504" cy="1341504"/>
          </a:xfrm>
          <a:prstGeom prst="roundRect">
            <a:avLst>
              <a:gd name="adj" fmla="val 16153"/>
            </a:avLst>
          </a:prstGeom>
          <a:noFill/>
          <a:ln w="168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space réservé de la date 34">
            <a:extLst>
              <a:ext uri="{FF2B5EF4-FFF2-40B4-BE49-F238E27FC236}">
                <a16:creationId xmlns:a16="http://schemas.microsoft.com/office/drawing/2014/main" id="{AC2BDAA6-FBC5-0A48-BE11-7F670277EA89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fld id="{E4409341-1735-724D-B122-73780769E536}" type="datetime1">
              <a:rPr lang="fr-CA" smtClean="0"/>
              <a:t>2024-08-16</a:t>
            </a:fld>
            <a:endParaRPr lang="fr-FR"/>
          </a:p>
        </p:txBody>
      </p:sp>
      <p:sp>
        <p:nvSpPr>
          <p:cNvPr id="36" name="Espace réservé du numéro de diapositive 35">
            <a:extLst>
              <a:ext uri="{FF2B5EF4-FFF2-40B4-BE49-F238E27FC236}">
                <a16:creationId xmlns:a16="http://schemas.microsoft.com/office/drawing/2014/main" id="{9007D02B-2EE1-1944-A93F-ABE422C4584F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312300C8-F4AE-AC43-80E7-150487D063F2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37" name="Titre 36">
            <a:extLst>
              <a:ext uri="{FF2B5EF4-FFF2-40B4-BE49-F238E27FC236}">
                <a16:creationId xmlns:a16="http://schemas.microsoft.com/office/drawing/2014/main" id="{4C339A85-839A-E540-A10A-73B095BE2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1576" y="3467230"/>
            <a:ext cx="8212138" cy="4011413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54FF3BC-37E5-D84B-A3A8-8CF582D0B8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272702" y="737394"/>
            <a:ext cx="18224500" cy="122428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B53F1A25-001F-CA46-A285-D1D6FD5854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61811" y="1312850"/>
            <a:ext cx="3536846" cy="3536846"/>
          </a:xfrm>
          <a:prstGeom prst="rect">
            <a:avLst/>
          </a:prstGeom>
          <a:effectLst>
            <a:outerShdw blurRad="1144183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4860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full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DF52EE3-DDD8-4043-BF26-9C5ED2A36B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811921" y="12819697"/>
            <a:ext cx="1751634" cy="415958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50DE77-CFB5-4816-94CC-664183B4B51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593249" y="3474418"/>
            <a:ext cx="21400745" cy="669674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anose="05000000000000000000" pitchFamily="2" charset="2"/>
              <a:buChar char="§"/>
              <a:defRPr sz="2800"/>
            </a:lvl2pPr>
            <a:lvl3pPr marL="2155825" indent="-719138">
              <a:buClr>
                <a:schemeClr val="accent1"/>
              </a:buClr>
              <a:defRPr sz="2400"/>
            </a:lvl3pPr>
            <a:lvl4pPr marL="2873375" indent="-717550">
              <a:buClr>
                <a:schemeClr val="accent1"/>
              </a:buClr>
              <a:buFont typeface="Wingdings" panose="05000000000000000000" pitchFamily="2" charset="2"/>
              <a:buChar char=""/>
              <a:defRPr sz="2000"/>
            </a:lvl4pPr>
            <a:lvl5pPr marL="3592513" indent="-719138">
              <a:buClr>
                <a:schemeClr val="accent1"/>
              </a:buCl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6D85C2A-BBA6-E04F-8A3E-2DB3D7E3F816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BF422D77-38DF-3D4E-A9FB-D5BB494810DD}" type="datetime1">
              <a:rPr lang="fr-CA" smtClean="0"/>
              <a:t>2024-08-16</a:t>
            </a:fld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3ECE698-059D-764D-BC29-E1D3A8E90DD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312300C8-F4AE-AC43-80E7-150487D063F2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EA2ABE71-0B11-894E-BC4B-EBD5B3280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11" name="Ellipse 1">
            <a:extLst>
              <a:ext uri="{FF2B5EF4-FFF2-40B4-BE49-F238E27FC236}">
                <a16:creationId xmlns:a16="http://schemas.microsoft.com/office/drawing/2014/main" id="{6236E551-AFC0-8048-AA12-ACE1058CA11B}"/>
              </a:ext>
            </a:extLst>
          </p:cNvPr>
          <p:cNvSpPr/>
          <p:nvPr userDrawn="1"/>
        </p:nvSpPr>
        <p:spPr>
          <a:xfrm rot="12843723">
            <a:off x="-3137773" y="7666871"/>
            <a:ext cx="4149835" cy="4127366"/>
          </a:xfrm>
          <a:custGeom>
            <a:avLst/>
            <a:gdLst>
              <a:gd name="connsiteX0" fmla="*/ 0 w 9361040"/>
              <a:gd name="connsiteY0" fmla="*/ 4680520 h 9361040"/>
              <a:gd name="connsiteX1" fmla="*/ 4680520 w 9361040"/>
              <a:gd name="connsiteY1" fmla="*/ 0 h 9361040"/>
              <a:gd name="connsiteX2" fmla="*/ 9361040 w 9361040"/>
              <a:gd name="connsiteY2" fmla="*/ 4680520 h 9361040"/>
              <a:gd name="connsiteX3" fmla="*/ 4680520 w 9361040"/>
              <a:gd name="connsiteY3" fmla="*/ 9361040 h 9361040"/>
              <a:gd name="connsiteX4" fmla="*/ 0 w 9361040"/>
              <a:gd name="connsiteY4" fmla="*/ 4680520 h 9361040"/>
              <a:gd name="connsiteX0" fmla="*/ 30 w 9361070"/>
              <a:gd name="connsiteY0" fmla="*/ 5448616 h 10129136"/>
              <a:gd name="connsiteX1" fmla="*/ 4625686 w 9361070"/>
              <a:gd name="connsiteY1" fmla="*/ 0 h 10129136"/>
              <a:gd name="connsiteX2" fmla="*/ 9361070 w 9361070"/>
              <a:gd name="connsiteY2" fmla="*/ 5448616 h 10129136"/>
              <a:gd name="connsiteX3" fmla="*/ 4680550 w 9361070"/>
              <a:gd name="connsiteY3" fmla="*/ 10129136 h 10129136"/>
              <a:gd name="connsiteX4" fmla="*/ 30 w 9361070"/>
              <a:gd name="connsiteY4" fmla="*/ 5448616 h 10129136"/>
              <a:gd name="connsiteX0" fmla="*/ 117 w 9361157"/>
              <a:gd name="connsiteY0" fmla="*/ 5448878 h 10129398"/>
              <a:gd name="connsiteX1" fmla="*/ 4625773 w 9361157"/>
              <a:gd name="connsiteY1" fmla="*/ 262 h 10129398"/>
              <a:gd name="connsiteX2" fmla="*/ 9361157 w 9361157"/>
              <a:gd name="connsiteY2" fmla="*/ 5448878 h 10129398"/>
              <a:gd name="connsiteX3" fmla="*/ 4680637 w 9361157"/>
              <a:gd name="connsiteY3" fmla="*/ 10129398 h 10129398"/>
              <a:gd name="connsiteX4" fmla="*/ 117 w 9361157"/>
              <a:gd name="connsiteY4" fmla="*/ 5448878 h 10129398"/>
              <a:gd name="connsiteX0" fmla="*/ 84 w 9361124"/>
              <a:gd name="connsiteY0" fmla="*/ 5448878 h 10129398"/>
              <a:gd name="connsiteX1" fmla="*/ 4625740 w 9361124"/>
              <a:gd name="connsiteY1" fmla="*/ 262 h 10129398"/>
              <a:gd name="connsiteX2" fmla="*/ 9361124 w 9361124"/>
              <a:gd name="connsiteY2" fmla="*/ 5448878 h 10129398"/>
              <a:gd name="connsiteX3" fmla="*/ 4680604 w 9361124"/>
              <a:gd name="connsiteY3" fmla="*/ 10129398 h 10129398"/>
              <a:gd name="connsiteX4" fmla="*/ 84 w 9361124"/>
              <a:gd name="connsiteY4" fmla="*/ 5448878 h 10129398"/>
              <a:gd name="connsiteX0" fmla="*/ 84 w 9361124"/>
              <a:gd name="connsiteY0" fmla="*/ 5448878 h 10129515"/>
              <a:gd name="connsiteX1" fmla="*/ 4625740 w 9361124"/>
              <a:gd name="connsiteY1" fmla="*/ 262 h 10129515"/>
              <a:gd name="connsiteX2" fmla="*/ 9361124 w 9361124"/>
              <a:gd name="connsiteY2" fmla="*/ 5448878 h 10129515"/>
              <a:gd name="connsiteX3" fmla="*/ 4680604 w 9361124"/>
              <a:gd name="connsiteY3" fmla="*/ 10129398 h 10129515"/>
              <a:gd name="connsiteX4" fmla="*/ 84 w 9361124"/>
              <a:gd name="connsiteY4" fmla="*/ 5448878 h 10129515"/>
              <a:gd name="connsiteX0" fmla="*/ 84 w 9361124"/>
              <a:gd name="connsiteY0" fmla="*/ 5448878 h 10131196"/>
              <a:gd name="connsiteX1" fmla="*/ 4625740 w 9361124"/>
              <a:gd name="connsiteY1" fmla="*/ 262 h 10131196"/>
              <a:gd name="connsiteX2" fmla="*/ 9361124 w 9361124"/>
              <a:gd name="connsiteY2" fmla="*/ 5448878 h 10131196"/>
              <a:gd name="connsiteX3" fmla="*/ 4680604 w 9361124"/>
              <a:gd name="connsiteY3" fmla="*/ 10129398 h 10131196"/>
              <a:gd name="connsiteX4" fmla="*/ 84 w 9361124"/>
              <a:gd name="connsiteY4" fmla="*/ 5448878 h 10131196"/>
              <a:gd name="connsiteX0" fmla="*/ 14 w 10878958"/>
              <a:gd name="connsiteY0" fmla="*/ 5907266 h 10132216"/>
              <a:gd name="connsiteX1" fmla="*/ 6143574 w 10878958"/>
              <a:gd name="connsiteY1" fmla="*/ 1450 h 10132216"/>
              <a:gd name="connsiteX2" fmla="*/ 10878958 w 10878958"/>
              <a:gd name="connsiteY2" fmla="*/ 5450066 h 10132216"/>
              <a:gd name="connsiteX3" fmla="*/ 6198438 w 10878958"/>
              <a:gd name="connsiteY3" fmla="*/ 10130586 h 10132216"/>
              <a:gd name="connsiteX4" fmla="*/ 14 w 10878958"/>
              <a:gd name="connsiteY4" fmla="*/ 5907266 h 10132216"/>
              <a:gd name="connsiteX0" fmla="*/ 120717 w 10999661"/>
              <a:gd name="connsiteY0" fmla="*/ 5450327 h 9675232"/>
              <a:gd name="connsiteX1" fmla="*/ 2899285 w 10999661"/>
              <a:gd name="connsiteY1" fmla="*/ 1711 h 9675232"/>
              <a:gd name="connsiteX2" fmla="*/ 10999661 w 10999661"/>
              <a:gd name="connsiteY2" fmla="*/ 4993127 h 9675232"/>
              <a:gd name="connsiteX3" fmla="*/ 6319141 w 10999661"/>
              <a:gd name="connsiteY3" fmla="*/ 9673647 h 9675232"/>
              <a:gd name="connsiteX4" fmla="*/ 120717 w 10999661"/>
              <a:gd name="connsiteY4" fmla="*/ 5450327 h 9675232"/>
              <a:gd name="connsiteX0" fmla="*/ 78816 w 10957760"/>
              <a:gd name="connsiteY0" fmla="*/ 5852429 h 10077374"/>
              <a:gd name="connsiteX1" fmla="*/ 3314584 w 10957760"/>
              <a:gd name="connsiteY1" fmla="*/ 1477 h 10077374"/>
              <a:gd name="connsiteX2" fmla="*/ 10957760 w 10957760"/>
              <a:gd name="connsiteY2" fmla="*/ 5395229 h 10077374"/>
              <a:gd name="connsiteX3" fmla="*/ 6277240 w 10957760"/>
              <a:gd name="connsiteY3" fmla="*/ 10075749 h 10077374"/>
              <a:gd name="connsiteX4" fmla="*/ 78816 w 10957760"/>
              <a:gd name="connsiteY4" fmla="*/ 5852429 h 10077374"/>
              <a:gd name="connsiteX0" fmla="*/ 178851 w 11057795"/>
              <a:gd name="connsiteY0" fmla="*/ 5853198 h 10078143"/>
              <a:gd name="connsiteX1" fmla="*/ 3414619 w 11057795"/>
              <a:gd name="connsiteY1" fmla="*/ 2246 h 10078143"/>
              <a:gd name="connsiteX2" fmla="*/ 11057795 w 11057795"/>
              <a:gd name="connsiteY2" fmla="*/ 5395998 h 10078143"/>
              <a:gd name="connsiteX3" fmla="*/ 6377275 w 11057795"/>
              <a:gd name="connsiteY3" fmla="*/ 10076518 h 10078143"/>
              <a:gd name="connsiteX4" fmla="*/ 178851 w 11057795"/>
              <a:gd name="connsiteY4" fmla="*/ 5853198 h 10078143"/>
              <a:gd name="connsiteX0" fmla="*/ 234744 w 11113688"/>
              <a:gd name="connsiteY0" fmla="*/ 5888656 h 10113601"/>
              <a:gd name="connsiteX1" fmla="*/ 3470512 w 11113688"/>
              <a:gd name="connsiteY1" fmla="*/ 37704 h 10113601"/>
              <a:gd name="connsiteX2" fmla="*/ 11113688 w 11113688"/>
              <a:gd name="connsiteY2" fmla="*/ 5431456 h 10113601"/>
              <a:gd name="connsiteX3" fmla="*/ 6433168 w 11113688"/>
              <a:gd name="connsiteY3" fmla="*/ 10111976 h 10113601"/>
              <a:gd name="connsiteX4" fmla="*/ 234744 w 11113688"/>
              <a:gd name="connsiteY4" fmla="*/ 5888656 h 10113601"/>
              <a:gd name="connsiteX0" fmla="*/ 234744 w 11113688"/>
              <a:gd name="connsiteY0" fmla="*/ 5888656 h 10130993"/>
              <a:gd name="connsiteX1" fmla="*/ 3470512 w 11113688"/>
              <a:gd name="connsiteY1" fmla="*/ 37704 h 10130993"/>
              <a:gd name="connsiteX2" fmla="*/ 11113688 w 11113688"/>
              <a:gd name="connsiteY2" fmla="*/ 5431456 h 10130993"/>
              <a:gd name="connsiteX3" fmla="*/ 6433168 w 11113688"/>
              <a:gd name="connsiteY3" fmla="*/ 10111976 h 10130993"/>
              <a:gd name="connsiteX4" fmla="*/ 234744 w 11113688"/>
              <a:gd name="connsiteY4" fmla="*/ 5888656 h 10130993"/>
              <a:gd name="connsiteX0" fmla="*/ 234744 w 11113688"/>
              <a:gd name="connsiteY0" fmla="*/ 5888656 h 10119395"/>
              <a:gd name="connsiteX1" fmla="*/ 3470512 w 11113688"/>
              <a:gd name="connsiteY1" fmla="*/ 37704 h 10119395"/>
              <a:gd name="connsiteX2" fmla="*/ 11113688 w 11113688"/>
              <a:gd name="connsiteY2" fmla="*/ 5431456 h 10119395"/>
              <a:gd name="connsiteX3" fmla="*/ 6433168 w 11113688"/>
              <a:gd name="connsiteY3" fmla="*/ 10111976 h 10119395"/>
              <a:gd name="connsiteX4" fmla="*/ 234744 w 11113688"/>
              <a:gd name="connsiteY4" fmla="*/ 5888656 h 10119395"/>
              <a:gd name="connsiteX0" fmla="*/ 234744 w 11113688"/>
              <a:gd name="connsiteY0" fmla="*/ 5888656 h 10133357"/>
              <a:gd name="connsiteX1" fmla="*/ 3470512 w 11113688"/>
              <a:gd name="connsiteY1" fmla="*/ 37704 h 10133357"/>
              <a:gd name="connsiteX2" fmla="*/ 11113688 w 11113688"/>
              <a:gd name="connsiteY2" fmla="*/ 5431456 h 10133357"/>
              <a:gd name="connsiteX3" fmla="*/ 6433168 w 11113688"/>
              <a:gd name="connsiteY3" fmla="*/ 10111976 h 10133357"/>
              <a:gd name="connsiteX4" fmla="*/ 234744 w 11113688"/>
              <a:gd name="connsiteY4" fmla="*/ 5888656 h 10133357"/>
              <a:gd name="connsiteX0" fmla="*/ 234744 w 11113942"/>
              <a:gd name="connsiteY0" fmla="*/ 5887051 h 10131752"/>
              <a:gd name="connsiteX1" fmla="*/ 3470512 w 11113942"/>
              <a:gd name="connsiteY1" fmla="*/ 36099 h 10131752"/>
              <a:gd name="connsiteX2" fmla="*/ 11113688 w 11113942"/>
              <a:gd name="connsiteY2" fmla="*/ 5429851 h 10131752"/>
              <a:gd name="connsiteX3" fmla="*/ 6433168 w 11113942"/>
              <a:gd name="connsiteY3" fmla="*/ 10110371 h 10131752"/>
              <a:gd name="connsiteX4" fmla="*/ 234744 w 11113942"/>
              <a:gd name="connsiteY4" fmla="*/ 5887051 h 10131752"/>
              <a:gd name="connsiteX0" fmla="*/ 103085 w 10982218"/>
              <a:gd name="connsiteY0" fmla="*/ 6182289 h 10426990"/>
              <a:gd name="connsiteX1" fmla="*/ 3338853 w 10982218"/>
              <a:gd name="connsiteY1" fmla="*/ 331337 h 10426990"/>
              <a:gd name="connsiteX2" fmla="*/ 10982029 w 10982218"/>
              <a:gd name="connsiteY2" fmla="*/ 5725089 h 10426990"/>
              <a:gd name="connsiteX3" fmla="*/ 6301509 w 10982218"/>
              <a:gd name="connsiteY3" fmla="*/ 10405609 h 10426990"/>
              <a:gd name="connsiteX4" fmla="*/ 103085 w 10982218"/>
              <a:gd name="connsiteY4" fmla="*/ 6182289 h 10426990"/>
              <a:gd name="connsiteX0" fmla="*/ 791 w 10880107"/>
              <a:gd name="connsiteY0" fmla="*/ 5358875 h 9602645"/>
              <a:gd name="connsiteX1" fmla="*/ 5833455 w 10880107"/>
              <a:gd name="connsiteY1" fmla="*/ 367459 h 9602645"/>
              <a:gd name="connsiteX2" fmla="*/ 10879735 w 10880107"/>
              <a:gd name="connsiteY2" fmla="*/ 4901675 h 9602645"/>
              <a:gd name="connsiteX3" fmla="*/ 6199215 w 10880107"/>
              <a:gd name="connsiteY3" fmla="*/ 9582195 h 9602645"/>
              <a:gd name="connsiteX4" fmla="*/ 791 w 10880107"/>
              <a:gd name="connsiteY4" fmla="*/ 5358875 h 9602645"/>
              <a:gd name="connsiteX0" fmla="*/ 82835 w 10962151"/>
              <a:gd name="connsiteY0" fmla="*/ 5584698 h 9901054"/>
              <a:gd name="connsiteX1" fmla="*/ 5915499 w 10962151"/>
              <a:gd name="connsiteY1" fmla="*/ 593282 h 9901054"/>
              <a:gd name="connsiteX2" fmla="*/ 10961779 w 10962151"/>
              <a:gd name="connsiteY2" fmla="*/ 5127498 h 9901054"/>
              <a:gd name="connsiteX3" fmla="*/ 6281259 w 10962151"/>
              <a:gd name="connsiteY3" fmla="*/ 9808018 h 9901054"/>
              <a:gd name="connsiteX4" fmla="*/ 82835 w 10962151"/>
              <a:gd name="connsiteY4" fmla="*/ 5584698 h 9901054"/>
              <a:gd name="connsiteX0" fmla="*/ 291782 w 11171098"/>
              <a:gd name="connsiteY0" fmla="*/ 5493378 h 9764240"/>
              <a:gd name="connsiteX1" fmla="*/ 6124446 w 11171098"/>
              <a:gd name="connsiteY1" fmla="*/ 501962 h 9764240"/>
              <a:gd name="connsiteX2" fmla="*/ 11170726 w 11171098"/>
              <a:gd name="connsiteY2" fmla="*/ 5036178 h 9764240"/>
              <a:gd name="connsiteX3" fmla="*/ 6490206 w 11171098"/>
              <a:gd name="connsiteY3" fmla="*/ 9716698 h 9764240"/>
              <a:gd name="connsiteX4" fmla="*/ 291782 w 11171098"/>
              <a:gd name="connsiteY4" fmla="*/ 5493378 h 9764240"/>
              <a:gd name="connsiteX0" fmla="*/ 291782 w 11171098"/>
              <a:gd name="connsiteY0" fmla="*/ 5493378 h 9721404"/>
              <a:gd name="connsiteX1" fmla="*/ 6124446 w 11171098"/>
              <a:gd name="connsiteY1" fmla="*/ 501962 h 9721404"/>
              <a:gd name="connsiteX2" fmla="*/ 11170726 w 11171098"/>
              <a:gd name="connsiteY2" fmla="*/ 5036178 h 9721404"/>
              <a:gd name="connsiteX3" fmla="*/ 6490206 w 11171098"/>
              <a:gd name="connsiteY3" fmla="*/ 9716698 h 9721404"/>
              <a:gd name="connsiteX4" fmla="*/ 291782 w 11171098"/>
              <a:gd name="connsiteY4" fmla="*/ 5493378 h 9721404"/>
              <a:gd name="connsiteX0" fmla="*/ 291782 w 11171098"/>
              <a:gd name="connsiteY0" fmla="*/ 5493378 h 9729038"/>
              <a:gd name="connsiteX1" fmla="*/ 6124446 w 11171098"/>
              <a:gd name="connsiteY1" fmla="*/ 501962 h 9729038"/>
              <a:gd name="connsiteX2" fmla="*/ 11170726 w 11171098"/>
              <a:gd name="connsiteY2" fmla="*/ 5036178 h 9729038"/>
              <a:gd name="connsiteX3" fmla="*/ 6490206 w 11171098"/>
              <a:gd name="connsiteY3" fmla="*/ 9716698 h 9729038"/>
              <a:gd name="connsiteX4" fmla="*/ 291782 w 11171098"/>
              <a:gd name="connsiteY4" fmla="*/ 5493378 h 9729038"/>
              <a:gd name="connsiteX0" fmla="*/ 46479 w 10925795"/>
              <a:gd name="connsiteY0" fmla="*/ 5524794 h 9765185"/>
              <a:gd name="connsiteX1" fmla="*/ 5879143 w 10925795"/>
              <a:gd name="connsiteY1" fmla="*/ 533378 h 9765185"/>
              <a:gd name="connsiteX2" fmla="*/ 10925423 w 10925795"/>
              <a:gd name="connsiteY2" fmla="*/ 5067594 h 9765185"/>
              <a:gd name="connsiteX3" fmla="*/ 6244903 w 10925795"/>
              <a:gd name="connsiteY3" fmla="*/ 9748114 h 9765185"/>
              <a:gd name="connsiteX4" fmla="*/ 46479 w 10925795"/>
              <a:gd name="connsiteY4" fmla="*/ 5524794 h 9765185"/>
              <a:gd name="connsiteX0" fmla="*/ 58786 w 10938102"/>
              <a:gd name="connsiteY0" fmla="*/ 5561558 h 9811369"/>
              <a:gd name="connsiteX1" fmla="*/ 5891450 w 10938102"/>
              <a:gd name="connsiteY1" fmla="*/ 570142 h 9811369"/>
              <a:gd name="connsiteX2" fmla="*/ 10937730 w 10938102"/>
              <a:gd name="connsiteY2" fmla="*/ 5104358 h 9811369"/>
              <a:gd name="connsiteX3" fmla="*/ 6257210 w 10938102"/>
              <a:gd name="connsiteY3" fmla="*/ 9784878 h 9811369"/>
              <a:gd name="connsiteX4" fmla="*/ 58786 w 10938102"/>
              <a:gd name="connsiteY4" fmla="*/ 5561558 h 9811369"/>
              <a:gd name="connsiteX0" fmla="*/ 86510 w 10965826"/>
              <a:gd name="connsiteY0" fmla="*/ 5517540 h 9756631"/>
              <a:gd name="connsiteX1" fmla="*/ 5919174 w 10965826"/>
              <a:gd name="connsiteY1" fmla="*/ 526124 h 9756631"/>
              <a:gd name="connsiteX2" fmla="*/ 10965454 w 10965826"/>
              <a:gd name="connsiteY2" fmla="*/ 5060340 h 9756631"/>
              <a:gd name="connsiteX3" fmla="*/ 6284934 w 10965826"/>
              <a:gd name="connsiteY3" fmla="*/ 9740860 h 9756631"/>
              <a:gd name="connsiteX4" fmla="*/ 86510 w 10965826"/>
              <a:gd name="connsiteY4" fmla="*/ 5517540 h 9756631"/>
              <a:gd name="connsiteX0" fmla="*/ 68761 w 11716117"/>
              <a:gd name="connsiteY0" fmla="*/ 5196483 h 9233809"/>
              <a:gd name="connsiteX1" fmla="*/ 6669521 w 11716117"/>
              <a:gd name="connsiteY1" fmla="*/ 3899 h 9233809"/>
              <a:gd name="connsiteX2" fmla="*/ 11715801 w 11716117"/>
              <a:gd name="connsiteY2" fmla="*/ 4538115 h 9233809"/>
              <a:gd name="connsiteX3" fmla="*/ 7035281 w 11716117"/>
              <a:gd name="connsiteY3" fmla="*/ 9218635 h 9233809"/>
              <a:gd name="connsiteX4" fmla="*/ 68761 w 11716117"/>
              <a:gd name="connsiteY4" fmla="*/ 5196483 h 9233809"/>
              <a:gd name="connsiteX0" fmla="*/ 109156 w 11756352"/>
              <a:gd name="connsiteY0" fmla="*/ 5561714 h 9587312"/>
              <a:gd name="connsiteX1" fmla="*/ 3454652 w 11756352"/>
              <a:gd name="connsiteY1" fmla="*/ 3370 h 9587312"/>
              <a:gd name="connsiteX2" fmla="*/ 11756196 w 11756352"/>
              <a:gd name="connsiteY2" fmla="*/ 4903346 h 9587312"/>
              <a:gd name="connsiteX3" fmla="*/ 7075676 w 11756352"/>
              <a:gd name="connsiteY3" fmla="*/ 9583866 h 9587312"/>
              <a:gd name="connsiteX4" fmla="*/ 109156 w 11756352"/>
              <a:gd name="connsiteY4" fmla="*/ 5561714 h 9587312"/>
              <a:gd name="connsiteX0" fmla="*/ 149879 w 11797096"/>
              <a:gd name="connsiteY0" fmla="*/ 6002361 h 10027959"/>
              <a:gd name="connsiteX1" fmla="*/ 3495375 w 11797096"/>
              <a:gd name="connsiteY1" fmla="*/ 444017 h 10027959"/>
              <a:gd name="connsiteX2" fmla="*/ 11796919 w 11797096"/>
              <a:gd name="connsiteY2" fmla="*/ 5343993 h 10027959"/>
              <a:gd name="connsiteX3" fmla="*/ 7116399 w 11797096"/>
              <a:gd name="connsiteY3" fmla="*/ 10024513 h 10027959"/>
              <a:gd name="connsiteX4" fmla="*/ 149879 w 11797096"/>
              <a:gd name="connsiteY4" fmla="*/ 6002361 h 10027959"/>
              <a:gd name="connsiteX0" fmla="*/ 79095 w 11726337"/>
              <a:gd name="connsiteY0" fmla="*/ 5637724 h 9663241"/>
              <a:gd name="connsiteX1" fmla="*/ 4119535 w 11726337"/>
              <a:gd name="connsiteY1" fmla="*/ 463428 h 9663241"/>
              <a:gd name="connsiteX2" fmla="*/ 11726135 w 11726337"/>
              <a:gd name="connsiteY2" fmla="*/ 4979356 h 9663241"/>
              <a:gd name="connsiteX3" fmla="*/ 7045615 w 11726337"/>
              <a:gd name="connsiteY3" fmla="*/ 9659876 h 9663241"/>
              <a:gd name="connsiteX4" fmla="*/ 79095 w 11726337"/>
              <a:gd name="connsiteY4" fmla="*/ 5637724 h 9663241"/>
              <a:gd name="connsiteX0" fmla="*/ 125495 w 11772786"/>
              <a:gd name="connsiteY0" fmla="*/ 5667969 h 9693486"/>
              <a:gd name="connsiteX1" fmla="*/ 4165935 w 11772786"/>
              <a:gd name="connsiteY1" fmla="*/ 493673 h 9693486"/>
              <a:gd name="connsiteX2" fmla="*/ 11772535 w 11772786"/>
              <a:gd name="connsiteY2" fmla="*/ 5009601 h 9693486"/>
              <a:gd name="connsiteX3" fmla="*/ 7092015 w 11772786"/>
              <a:gd name="connsiteY3" fmla="*/ 9690121 h 9693486"/>
              <a:gd name="connsiteX4" fmla="*/ 125495 w 11772786"/>
              <a:gd name="connsiteY4" fmla="*/ 5667969 h 9693486"/>
              <a:gd name="connsiteX0" fmla="*/ 390902 w 12038193"/>
              <a:gd name="connsiteY0" fmla="*/ 5837605 h 9873487"/>
              <a:gd name="connsiteX1" fmla="*/ 4431342 w 12038193"/>
              <a:gd name="connsiteY1" fmla="*/ 663309 h 9873487"/>
              <a:gd name="connsiteX2" fmla="*/ 12037942 w 12038193"/>
              <a:gd name="connsiteY2" fmla="*/ 5179237 h 9873487"/>
              <a:gd name="connsiteX3" fmla="*/ 7357422 w 12038193"/>
              <a:gd name="connsiteY3" fmla="*/ 9859757 h 9873487"/>
              <a:gd name="connsiteX4" fmla="*/ 390902 w 12038193"/>
              <a:gd name="connsiteY4" fmla="*/ 5837605 h 9873487"/>
              <a:gd name="connsiteX0" fmla="*/ 198160 w 11845451"/>
              <a:gd name="connsiteY0" fmla="*/ 5843285 h 9880183"/>
              <a:gd name="connsiteX1" fmla="*/ 4238600 w 11845451"/>
              <a:gd name="connsiteY1" fmla="*/ 668989 h 9880183"/>
              <a:gd name="connsiteX2" fmla="*/ 11845200 w 11845451"/>
              <a:gd name="connsiteY2" fmla="*/ 5184917 h 9880183"/>
              <a:gd name="connsiteX3" fmla="*/ 7164680 w 11845451"/>
              <a:gd name="connsiteY3" fmla="*/ 9865437 h 9880183"/>
              <a:gd name="connsiteX4" fmla="*/ 198160 w 11845451"/>
              <a:gd name="connsiteY4" fmla="*/ 5843285 h 9880183"/>
              <a:gd name="connsiteX0" fmla="*/ 65229 w 11712563"/>
              <a:gd name="connsiteY0" fmla="*/ 5667970 h 9693487"/>
              <a:gd name="connsiteX1" fmla="*/ 4690885 w 11712563"/>
              <a:gd name="connsiteY1" fmla="*/ 493674 h 9693487"/>
              <a:gd name="connsiteX2" fmla="*/ 11712269 w 11712563"/>
              <a:gd name="connsiteY2" fmla="*/ 5009602 h 9693487"/>
              <a:gd name="connsiteX3" fmla="*/ 7031749 w 11712563"/>
              <a:gd name="connsiteY3" fmla="*/ 9690122 h 9693487"/>
              <a:gd name="connsiteX4" fmla="*/ 65229 w 11712563"/>
              <a:gd name="connsiteY4" fmla="*/ 5667970 h 9693487"/>
              <a:gd name="connsiteX0" fmla="*/ 219731 w 11867065"/>
              <a:gd name="connsiteY0" fmla="*/ 5739036 h 9766572"/>
              <a:gd name="connsiteX1" fmla="*/ 4845387 w 11867065"/>
              <a:gd name="connsiteY1" fmla="*/ 564740 h 9766572"/>
              <a:gd name="connsiteX2" fmla="*/ 11866771 w 11867065"/>
              <a:gd name="connsiteY2" fmla="*/ 5080668 h 9766572"/>
              <a:gd name="connsiteX3" fmla="*/ 7186251 w 11867065"/>
              <a:gd name="connsiteY3" fmla="*/ 9761188 h 9766572"/>
              <a:gd name="connsiteX4" fmla="*/ 219731 w 11867065"/>
              <a:gd name="connsiteY4" fmla="*/ 5739036 h 9766572"/>
              <a:gd name="connsiteX0" fmla="*/ 117487 w 11764821"/>
              <a:gd name="connsiteY0" fmla="*/ 5845196 h 9882460"/>
              <a:gd name="connsiteX1" fmla="*/ 4743143 w 11764821"/>
              <a:gd name="connsiteY1" fmla="*/ 670900 h 9882460"/>
              <a:gd name="connsiteX2" fmla="*/ 11764527 w 11764821"/>
              <a:gd name="connsiteY2" fmla="*/ 5186828 h 9882460"/>
              <a:gd name="connsiteX3" fmla="*/ 7084007 w 11764821"/>
              <a:gd name="connsiteY3" fmla="*/ 9867348 h 9882460"/>
              <a:gd name="connsiteX4" fmla="*/ 117487 w 11764821"/>
              <a:gd name="connsiteY4" fmla="*/ 5845196 h 9882460"/>
              <a:gd name="connsiteX0" fmla="*/ 245443 w 11892777"/>
              <a:gd name="connsiteY0" fmla="*/ 5841384 h 9877930"/>
              <a:gd name="connsiteX1" fmla="*/ 4871099 w 11892777"/>
              <a:gd name="connsiteY1" fmla="*/ 667088 h 9877930"/>
              <a:gd name="connsiteX2" fmla="*/ 11892483 w 11892777"/>
              <a:gd name="connsiteY2" fmla="*/ 5183016 h 9877930"/>
              <a:gd name="connsiteX3" fmla="*/ 7211963 w 11892777"/>
              <a:gd name="connsiteY3" fmla="*/ 9863536 h 9877930"/>
              <a:gd name="connsiteX4" fmla="*/ 245443 w 11892777"/>
              <a:gd name="connsiteY4" fmla="*/ 5841384 h 9877930"/>
              <a:gd name="connsiteX0" fmla="*/ 207074 w 11854408"/>
              <a:gd name="connsiteY0" fmla="*/ 5856851 h 9896653"/>
              <a:gd name="connsiteX1" fmla="*/ 4832730 w 11854408"/>
              <a:gd name="connsiteY1" fmla="*/ 682555 h 9896653"/>
              <a:gd name="connsiteX2" fmla="*/ 11854114 w 11854408"/>
              <a:gd name="connsiteY2" fmla="*/ 5198483 h 9896653"/>
              <a:gd name="connsiteX3" fmla="*/ 7173594 w 11854408"/>
              <a:gd name="connsiteY3" fmla="*/ 9879003 h 9896653"/>
              <a:gd name="connsiteX4" fmla="*/ 207074 w 11854408"/>
              <a:gd name="connsiteY4" fmla="*/ 5856851 h 9896653"/>
              <a:gd name="connsiteX0" fmla="*/ 265043 w 11912377"/>
              <a:gd name="connsiteY0" fmla="*/ 5845197 h 9882461"/>
              <a:gd name="connsiteX1" fmla="*/ 4890699 w 11912377"/>
              <a:gd name="connsiteY1" fmla="*/ 670901 h 9882461"/>
              <a:gd name="connsiteX2" fmla="*/ 11912083 w 11912377"/>
              <a:gd name="connsiteY2" fmla="*/ 5186829 h 9882461"/>
              <a:gd name="connsiteX3" fmla="*/ 7231563 w 11912377"/>
              <a:gd name="connsiteY3" fmla="*/ 9867349 h 9882461"/>
              <a:gd name="connsiteX4" fmla="*/ 265043 w 11912377"/>
              <a:gd name="connsiteY4" fmla="*/ 5845197 h 9882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12377" h="9882461">
                <a:moveTo>
                  <a:pt x="265043" y="5845197"/>
                </a:moveTo>
                <a:cubicBezTo>
                  <a:pt x="-746893" y="2117896"/>
                  <a:pt x="1212166" y="-1541947"/>
                  <a:pt x="4890699" y="670901"/>
                </a:cubicBezTo>
                <a:cubicBezTo>
                  <a:pt x="8569232" y="2883749"/>
                  <a:pt x="11948659" y="2766441"/>
                  <a:pt x="11912083" y="5186829"/>
                </a:cubicBezTo>
                <a:cubicBezTo>
                  <a:pt x="11912083" y="7771809"/>
                  <a:pt x="9172736" y="9757621"/>
                  <a:pt x="7231563" y="9867349"/>
                </a:cubicBezTo>
                <a:cubicBezTo>
                  <a:pt x="5290390" y="9977077"/>
                  <a:pt x="1276979" y="9572498"/>
                  <a:pt x="265043" y="5845197"/>
                </a:cubicBezTo>
                <a:close/>
              </a:path>
            </a:pathLst>
          </a:custGeom>
          <a:solidFill>
            <a:srgbClr val="0E9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1B7FB12E-27E3-7848-890D-D27C1B3893D9}"/>
              </a:ext>
            </a:extLst>
          </p:cNvPr>
          <p:cNvSpPr/>
          <p:nvPr userDrawn="1"/>
        </p:nvSpPr>
        <p:spPr>
          <a:xfrm rot="2700000">
            <a:off x="23760417" y="7467799"/>
            <a:ext cx="1250341" cy="1250341"/>
          </a:xfrm>
          <a:prstGeom prst="roundRect">
            <a:avLst>
              <a:gd name="adj" fmla="val 10165"/>
            </a:avLst>
          </a:prstGeom>
          <a:solidFill>
            <a:srgbClr val="0E91F3"/>
          </a:solidFill>
          <a:ln w="133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A947F56E-9CBE-FC47-8963-8D4A424729AF}"/>
              </a:ext>
            </a:extLst>
          </p:cNvPr>
          <p:cNvSpPr/>
          <p:nvPr userDrawn="1"/>
        </p:nvSpPr>
        <p:spPr>
          <a:xfrm rot="2700000">
            <a:off x="21050482" y="10072048"/>
            <a:ext cx="5060535" cy="5060535"/>
          </a:xfrm>
          <a:prstGeom prst="roundRect">
            <a:avLst>
              <a:gd name="adj" fmla="val 10165"/>
            </a:avLst>
          </a:prstGeom>
          <a:noFill/>
          <a:ln w="165100">
            <a:solidFill>
              <a:srgbClr val="52D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9081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im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10">
            <a:extLst>
              <a:ext uri="{FF2B5EF4-FFF2-40B4-BE49-F238E27FC236}">
                <a16:creationId xmlns:a16="http://schemas.microsoft.com/office/drawing/2014/main" id="{29FE3215-4208-4EC3-AA04-654C2269936A}"/>
              </a:ext>
            </a:extLst>
          </p:cNvPr>
          <p:cNvSpPr/>
          <p:nvPr userDrawn="1"/>
        </p:nvSpPr>
        <p:spPr>
          <a:xfrm rot="5400000" flipH="1">
            <a:off x="13997650" y="-3278252"/>
            <a:ext cx="7132878" cy="13694890"/>
          </a:xfrm>
          <a:custGeom>
            <a:avLst/>
            <a:gdLst>
              <a:gd name="connsiteX0" fmla="*/ 7703250 w 7703250"/>
              <a:gd name="connsiteY0" fmla="*/ 0 h 14789986"/>
              <a:gd name="connsiteX1" fmla="*/ 7703250 w 7703250"/>
              <a:gd name="connsiteY1" fmla="*/ 14789986 h 14789986"/>
              <a:gd name="connsiteX2" fmla="*/ 1336545 w 7703250"/>
              <a:gd name="connsiteY2" fmla="*/ 8423282 h 14789986"/>
              <a:gd name="connsiteX3" fmla="*/ 1336545 w 7703250"/>
              <a:gd name="connsiteY3" fmla="*/ 1969881 h 14789986"/>
              <a:gd name="connsiteX4" fmla="*/ 3306428 w 7703250"/>
              <a:gd name="connsiteY4" fmla="*/ 0 h 14789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03250" h="14789986">
                <a:moveTo>
                  <a:pt x="7703250" y="0"/>
                </a:moveTo>
                <a:lnTo>
                  <a:pt x="7703250" y="14789986"/>
                </a:lnTo>
                <a:lnTo>
                  <a:pt x="1336545" y="8423282"/>
                </a:lnTo>
                <a:cubicBezTo>
                  <a:pt x="-445514" y="6641226"/>
                  <a:pt x="-445514" y="3751940"/>
                  <a:pt x="1336545" y="1969881"/>
                </a:cubicBezTo>
                <a:lnTo>
                  <a:pt x="330642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 userDrawn="1"/>
        </p:nvSpPr>
        <p:spPr>
          <a:xfrm flipH="1">
            <a:off x="6368308" y="0"/>
            <a:ext cx="18015370" cy="13717588"/>
          </a:xfrm>
          <a:custGeom>
            <a:avLst/>
            <a:gdLst>
              <a:gd name="connsiteX0" fmla="*/ 0 w 18015370"/>
              <a:gd name="connsiteY0" fmla="*/ 0 h 13717587"/>
              <a:gd name="connsiteX1" fmla="*/ 7465573 w 18015370"/>
              <a:gd name="connsiteY1" fmla="*/ 0 h 13717587"/>
              <a:gd name="connsiteX2" fmla="*/ 15954192 w 18015370"/>
              <a:gd name="connsiteY2" fmla="*/ 8154389 h 13717587"/>
              <a:gd name="connsiteX3" fmla="*/ 18015370 w 18015370"/>
              <a:gd name="connsiteY3" fmla="*/ 12934585 h 13717587"/>
              <a:gd name="connsiteX4" fmla="*/ 17983162 w 18015370"/>
              <a:gd name="connsiteY4" fmla="*/ 13582567 h 13717587"/>
              <a:gd name="connsiteX5" fmla="*/ 17966310 w 18015370"/>
              <a:gd name="connsiteY5" fmla="*/ 13717587 h 13717587"/>
              <a:gd name="connsiteX6" fmla="*/ 0 w 18015370"/>
              <a:gd name="connsiteY6" fmla="*/ 13717587 h 1371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15370" h="13717587">
                <a:moveTo>
                  <a:pt x="0" y="0"/>
                </a:moveTo>
                <a:lnTo>
                  <a:pt x="7465573" y="0"/>
                </a:lnTo>
                <a:lnTo>
                  <a:pt x="15954192" y="8154389"/>
                </a:lnTo>
                <a:cubicBezTo>
                  <a:pt x="17328306" y="9474405"/>
                  <a:pt x="18015370" y="11204491"/>
                  <a:pt x="18015370" y="12934585"/>
                </a:cubicBezTo>
                <a:cubicBezTo>
                  <a:pt x="18015370" y="13150845"/>
                  <a:pt x="18004634" y="13367107"/>
                  <a:pt x="17983162" y="13582567"/>
                </a:cubicBezTo>
                <a:lnTo>
                  <a:pt x="17966310" y="13717587"/>
                </a:lnTo>
                <a:lnTo>
                  <a:pt x="0" y="13717587"/>
                </a:lnTo>
                <a:close/>
              </a:path>
            </a:pathLst>
          </a:custGeom>
          <a:gradFill>
            <a:gsLst>
              <a:gs pos="0">
                <a:srgbClr val="39CBD9"/>
              </a:gs>
              <a:gs pos="99000">
                <a:srgbClr val="0069E5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608496" y="1674218"/>
            <a:ext cx="8064018" cy="27363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64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907" algn="l"/>
              </a:tabLst>
              <a:defRPr lang="ru-RU" sz="8001" b="1" i="0" kern="1200" spc="0" baseline="0" dirty="0">
                <a:solidFill>
                  <a:schemeClr val="tx2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fr-CA"/>
              <a:t>Name of </a:t>
            </a:r>
            <a:r>
              <a:rPr lang="fr-CA" err="1"/>
              <a:t>your</a:t>
            </a:r>
            <a:r>
              <a:rPr lang="fr-CA"/>
              <a:t> slide</a:t>
            </a:r>
            <a:endParaRPr lang="ru-RU"/>
          </a:p>
        </p:txBody>
      </p:sp>
      <p:sp>
        <p:nvSpPr>
          <p:cNvPr id="9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608495" y="954138"/>
            <a:ext cx="8061477" cy="662460"/>
          </a:xfrm>
          <a:prstGeom prst="rect">
            <a:avLst/>
          </a:prstGeom>
        </p:spPr>
        <p:txBody>
          <a:bodyPr/>
          <a:lstStyle>
            <a:lvl1pPr algn="ctr">
              <a:defRPr lang="en-US" sz="2800" b="0" i="0" baseline="0" dirty="0">
                <a:solidFill>
                  <a:schemeClr val="tx2">
                    <a:lumMod val="40000"/>
                    <a:lumOff val="6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/>
              <a:t>Name your company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605953" y="5189048"/>
            <a:ext cx="8064019" cy="2520280"/>
          </a:xfrm>
          <a:prstGeom prst="rect">
            <a:avLst/>
          </a:prstGeom>
        </p:spPr>
        <p:txBody>
          <a:bodyPr/>
          <a:lstStyle>
            <a:lvl1pPr algn="l">
              <a:defRPr lang="en-US" sz="3000" b="0" i="0" baseline="0" dirty="0">
                <a:solidFill>
                  <a:srgbClr val="4B4E51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/>
              <a:t>Example text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32"/>
          </p:nvPr>
        </p:nvSpPr>
        <p:spPr>
          <a:xfrm>
            <a:off x="8367410" y="0"/>
            <a:ext cx="16018179" cy="13717588"/>
          </a:xfrm>
          <a:custGeom>
            <a:avLst/>
            <a:gdLst>
              <a:gd name="connsiteX0" fmla="*/ 6111962 w 16018179"/>
              <a:gd name="connsiteY0" fmla="*/ 9446898 h 13717588"/>
              <a:gd name="connsiteX1" fmla="*/ 9255211 w 16018179"/>
              <a:gd name="connsiteY1" fmla="*/ 10748873 h 13717588"/>
              <a:gd name="connsiteX2" fmla="*/ 12223927 w 16018179"/>
              <a:gd name="connsiteY2" fmla="*/ 13717588 h 13717588"/>
              <a:gd name="connsiteX3" fmla="*/ 0 w 16018179"/>
              <a:gd name="connsiteY3" fmla="*/ 13717588 h 13717588"/>
              <a:gd name="connsiteX4" fmla="*/ 2968710 w 16018179"/>
              <a:gd name="connsiteY4" fmla="*/ 10748873 h 13717588"/>
              <a:gd name="connsiteX5" fmla="*/ 6111962 w 16018179"/>
              <a:gd name="connsiteY5" fmla="*/ 9446898 h 13717588"/>
              <a:gd name="connsiteX6" fmla="*/ 13161397 w 16018179"/>
              <a:gd name="connsiteY6" fmla="*/ 0 h 13717588"/>
              <a:gd name="connsiteX7" fmla="*/ 16018179 w 16018179"/>
              <a:gd name="connsiteY7" fmla="*/ 0 h 13717588"/>
              <a:gd name="connsiteX8" fmla="*/ 16018179 w 16018179"/>
              <a:gd name="connsiteY8" fmla="*/ 13710297 h 13717588"/>
              <a:gd name="connsiteX9" fmla="*/ 13074341 w 16018179"/>
              <a:gd name="connsiteY9" fmla="*/ 13710297 h 13717588"/>
              <a:gd name="connsiteX10" fmla="*/ 9395085 w 16018179"/>
              <a:gd name="connsiteY10" fmla="*/ 10041797 h 13717588"/>
              <a:gd name="connsiteX11" fmla="*/ 8089293 w 16018179"/>
              <a:gd name="connsiteY11" fmla="*/ 6898550 h 13717588"/>
              <a:gd name="connsiteX12" fmla="*/ 9395085 w 16018179"/>
              <a:gd name="connsiteY12" fmla="*/ 3755297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018179" h="13717588">
                <a:moveTo>
                  <a:pt x="6111962" y="9446898"/>
                </a:moveTo>
                <a:cubicBezTo>
                  <a:pt x="7249598" y="9446898"/>
                  <a:pt x="8387227" y="9880890"/>
                  <a:pt x="9255211" y="10748873"/>
                </a:cubicBezTo>
                <a:lnTo>
                  <a:pt x="12223927" y="13717588"/>
                </a:lnTo>
                <a:lnTo>
                  <a:pt x="0" y="13717588"/>
                </a:lnTo>
                <a:lnTo>
                  <a:pt x="2968710" y="10748873"/>
                </a:lnTo>
                <a:cubicBezTo>
                  <a:pt x="3836697" y="9880890"/>
                  <a:pt x="4974329" y="9446898"/>
                  <a:pt x="6111962" y="9446898"/>
                </a:cubicBezTo>
                <a:close/>
                <a:moveTo>
                  <a:pt x="13161397" y="0"/>
                </a:moveTo>
                <a:lnTo>
                  <a:pt x="16018179" y="0"/>
                </a:lnTo>
                <a:lnTo>
                  <a:pt x="16018179" y="13710297"/>
                </a:lnTo>
                <a:lnTo>
                  <a:pt x="13074341" y="13710297"/>
                </a:lnTo>
                <a:lnTo>
                  <a:pt x="9395085" y="10041797"/>
                </a:lnTo>
                <a:cubicBezTo>
                  <a:pt x="8524557" y="9173813"/>
                  <a:pt x="8089293" y="8036185"/>
                  <a:pt x="8089293" y="6898550"/>
                </a:cubicBezTo>
                <a:cubicBezTo>
                  <a:pt x="8089293" y="5760915"/>
                  <a:pt x="8524557" y="4623286"/>
                  <a:pt x="9395085" y="3755297"/>
                </a:cubicBezTo>
                <a:close/>
              </a:path>
            </a:pathLst>
          </a:cu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r>
              <a:rPr lang="en-US"/>
              <a:t>Click icon to add picture</a:t>
            </a:r>
            <a:endParaRPr lang="ru-RU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CAAE0CC-D2D4-974E-8064-508CAEEDE5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811921" y="12819697"/>
            <a:ext cx="1751634" cy="415958"/>
          </a:xfrm>
          <a:prstGeom prst="rect">
            <a:avLst/>
          </a:prstGeom>
        </p:spPr>
      </p:pic>
      <p:pic>
        <p:nvPicPr>
          <p:cNvPr id="15" name="Espace réservé pour une image  16">
            <a:extLst>
              <a:ext uri="{FF2B5EF4-FFF2-40B4-BE49-F238E27FC236}">
                <a16:creationId xmlns:a16="http://schemas.microsoft.com/office/drawing/2014/main" id="{A6027766-013A-43A7-9154-0C2F8E0905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" r="603"/>
          <a:stretch>
            <a:fillRect/>
          </a:stretch>
        </p:blipFill>
        <p:spPr>
          <a:xfrm flipH="1">
            <a:off x="6368308" y="0"/>
            <a:ext cx="18015370" cy="13732174"/>
          </a:xfrm>
          <a:custGeom>
            <a:avLst/>
            <a:gdLst>
              <a:gd name="connsiteX0" fmla="*/ 7465574 w 18015370"/>
              <a:gd name="connsiteY0" fmla="*/ 0 h 13732174"/>
              <a:gd name="connsiteX1" fmla="*/ 0 w 18015370"/>
              <a:gd name="connsiteY1" fmla="*/ 0 h 13732174"/>
              <a:gd name="connsiteX2" fmla="*/ 0 w 18015370"/>
              <a:gd name="connsiteY2" fmla="*/ 13717588 h 13732174"/>
              <a:gd name="connsiteX3" fmla="*/ 30782 w 18015370"/>
              <a:gd name="connsiteY3" fmla="*/ 13717588 h 13732174"/>
              <a:gd name="connsiteX4" fmla="*/ 30782 w 18015370"/>
              <a:gd name="connsiteY4" fmla="*/ 13732174 h 13732174"/>
              <a:gd name="connsiteX5" fmla="*/ 6210318 w 18015370"/>
              <a:gd name="connsiteY5" fmla="*/ 13732174 h 13732174"/>
              <a:gd name="connsiteX6" fmla="*/ 6224904 w 18015370"/>
              <a:gd name="connsiteY6" fmla="*/ 13717588 h 13732174"/>
              <a:gd name="connsiteX7" fmla="*/ 17966310 w 18015370"/>
              <a:gd name="connsiteY7" fmla="*/ 13717588 h 13732174"/>
              <a:gd name="connsiteX8" fmla="*/ 17983162 w 18015370"/>
              <a:gd name="connsiteY8" fmla="*/ 13582568 h 13732174"/>
              <a:gd name="connsiteX9" fmla="*/ 18015370 w 18015370"/>
              <a:gd name="connsiteY9" fmla="*/ 12934586 h 13732174"/>
              <a:gd name="connsiteX10" fmla="*/ 15954192 w 18015370"/>
              <a:gd name="connsiteY10" fmla="*/ 8154390 h 1373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015370" h="13732174">
                <a:moveTo>
                  <a:pt x="7465574" y="0"/>
                </a:moveTo>
                <a:lnTo>
                  <a:pt x="0" y="0"/>
                </a:lnTo>
                <a:lnTo>
                  <a:pt x="0" y="13717588"/>
                </a:lnTo>
                <a:lnTo>
                  <a:pt x="30782" y="13717588"/>
                </a:lnTo>
                <a:lnTo>
                  <a:pt x="30782" y="13732174"/>
                </a:lnTo>
                <a:lnTo>
                  <a:pt x="6210318" y="13732174"/>
                </a:lnTo>
                <a:lnTo>
                  <a:pt x="6224904" y="13717588"/>
                </a:lnTo>
                <a:lnTo>
                  <a:pt x="17966310" y="13717588"/>
                </a:lnTo>
                <a:lnTo>
                  <a:pt x="17983162" y="13582568"/>
                </a:lnTo>
                <a:cubicBezTo>
                  <a:pt x="18004634" y="13367108"/>
                  <a:pt x="18015370" y="13150846"/>
                  <a:pt x="18015370" y="12934586"/>
                </a:cubicBezTo>
                <a:cubicBezTo>
                  <a:pt x="18015370" y="11204492"/>
                  <a:pt x="17328306" y="9474406"/>
                  <a:pt x="15954192" y="8154390"/>
                </a:cubicBezTo>
                <a:close/>
              </a:path>
            </a:pathLst>
          </a:custGeom>
        </p:spPr>
      </p:pic>
      <p:sp>
        <p:nvSpPr>
          <p:cNvPr id="16" name="Полилиния 12">
            <a:extLst>
              <a:ext uri="{FF2B5EF4-FFF2-40B4-BE49-F238E27FC236}">
                <a16:creationId xmlns:a16="http://schemas.microsoft.com/office/drawing/2014/main" id="{34458B2B-4C71-4E4B-AD3C-AE731E0D3DF8}"/>
              </a:ext>
            </a:extLst>
          </p:cNvPr>
          <p:cNvSpPr/>
          <p:nvPr userDrawn="1"/>
        </p:nvSpPr>
        <p:spPr>
          <a:xfrm rot="5400000" flipH="1">
            <a:off x="8485451" y="-2130877"/>
            <a:ext cx="13717588" cy="18015369"/>
          </a:xfrm>
          <a:custGeom>
            <a:avLst/>
            <a:gdLst>
              <a:gd name="connsiteX0" fmla="*/ 13717588 w 13717588"/>
              <a:gd name="connsiteY0" fmla="*/ 28922 h 18015369"/>
              <a:gd name="connsiteX1" fmla="*/ 13717588 w 13717588"/>
              <a:gd name="connsiteY1" fmla="*/ 6114367 h 18015369"/>
              <a:gd name="connsiteX2" fmla="*/ 13717587 w 13717588"/>
              <a:gd name="connsiteY2" fmla="*/ 6114368 h 18015369"/>
              <a:gd name="connsiteX3" fmla="*/ 13717587 w 13717588"/>
              <a:gd name="connsiteY3" fmla="*/ 7465574 h 18015369"/>
              <a:gd name="connsiteX4" fmla="*/ 5563199 w 13717588"/>
              <a:gd name="connsiteY4" fmla="*/ 15954192 h 18015369"/>
              <a:gd name="connsiteX5" fmla="*/ 783002 w 13717588"/>
              <a:gd name="connsiteY5" fmla="*/ 18015369 h 18015369"/>
              <a:gd name="connsiteX6" fmla="*/ 135020 w 13717588"/>
              <a:gd name="connsiteY6" fmla="*/ 17983161 h 18015369"/>
              <a:gd name="connsiteX7" fmla="*/ 0 w 13717588"/>
              <a:gd name="connsiteY7" fmla="*/ 17966309 h 18015369"/>
              <a:gd name="connsiteX8" fmla="*/ 0 w 13717588"/>
              <a:gd name="connsiteY8" fmla="*/ 6208459 h 18015369"/>
              <a:gd name="connsiteX9" fmla="*/ 0 w 13717588"/>
              <a:gd name="connsiteY9" fmla="*/ 28922 h 18015369"/>
              <a:gd name="connsiteX10" fmla="*/ 0 w 13717588"/>
              <a:gd name="connsiteY10" fmla="*/ 0 h 18015369"/>
              <a:gd name="connsiteX11" fmla="*/ 13717587 w 13717588"/>
              <a:gd name="connsiteY11" fmla="*/ 0 h 18015369"/>
              <a:gd name="connsiteX12" fmla="*/ 13717587 w 13717588"/>
              <a:gd name="connsiteY12" fmla="*/ 28922 h 18015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17588" h="18015369">
                <a:moveTo>
                  <a:pt x="13717588" y="28922"/>
                </a:moveTo>
                <a:lnTo>
                  <a:pt x="13717588" y="6114367"/>
                </a:lnTo>
                <a:lnTo>
                  <a:pt x="13717587" y="6114368"/>
                </a:lnTo>
                <a:lnTo>
                  <a:pt x="13717587" y="7465574"/>
                </a:lnTo>
                <a:lnTo>
                  <a:pt x="5563199" y="15954192"/>
                </a:lnTo>
                <a:cubicBezTo>
                  <a:pt x="4243183" y="17328306"/>
                  <a:pt x="2513097" y="18015369"/>
                  <a:pt x="783002" y="18015369"/>
                </a:cubicBezTo>
                <a:cubicBezTo>
                  <a:pt x="566742" y="18015369"/>
                  <a:pt x="350480" y="18004633"/>
                  <a:pt x="135020" y="17983161"/>
                </a:cubicBezTo>
                <a:lnTo>
                  <a:pt x="0" y="17966309"/>
                </a:lnTo>
                <a:lnTo>
                  <a:pt x="0" y="6208459"/>
                </a:lnTo>
                <a:lnTo>
                  <a:pt x="0" y="28922"/>
                </a:lnTo>
                <a:lnTo>
                  <a:pt x="0" y="0"/>
                </a:lnTo>
                <a:lnTo>
                  <a:pt x="13717587" y="0"/>
                </a:lnTo>
                <a:lnTo>
                  <a:pt x="13717587" y="28922"/>
                </a:lnTo>
                <a:close/>
              </a:path>
            </a:pathLst>
          </a:custGeom>
          <a:gradFill>
            <a:gsLst>
              <a:gs pos="0">
                <a:srgbClr val="0E91F3"/>
              </a:gs>
              <a:gs pos="100000">
                <a:srgbClr val="52D997">
                  <a:alpha val="45000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9512C403-EF62-724A-99B1-72ECE8DAEF0C}"/>
              </a:ext>
            </a:extLst>
          </p:cNvPr>
          <p:cNvSpPr/>
          <p:nvPr userDrawn="1"/>
        </p:nvSpPr>
        <p:spPr>
          <a:xfrm rot="2700000">
            <a:off x="4391283" y="11188109"/>
            <a:ext cx="3263176" cy="3263176"/>
          </a:xfrm>
          <a:prstGeom prst="roundRect">
            <a:avLst>
              <a:gd name="adj" fmla="val 10165"/>
            </a:avLst>
          </a:prstGeom>
          <a:noFill/>
          <a:ln w="165100">
            <a:solidFill>
              <a:srgbClr val="0E91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A0FE5A-25E8-C145-8CEA-CD565CCE8F43}"/>
              </a:ext>
            </a:extLst>
          </p:cNvPr>
          <p:cNvSpPr>
            <a:spLocks noGrp="1"/>
          </p:cNvSpPr>
          <p:nvPr>
            <p:ph type="dt" sz="half" idx="33"/>
          </p:nvPr>
        </p:nvSpPr>
        <p:spPr/>
        <p:txBody>
          <a:bodyPr/>
          <a:lstStyle/>
          <a:p>
            <a:fld id="{B593ECAE-379E-DC42-8848-CA837C412BE4}" type="datetime1">
              <a:rPr lang="fr-CA" smtClean="0"/>
              <a:t>2024-08-16</a:t>
            </a:fld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88A71B-F99E-6F44-B1D5-E9BDDF8984FD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312300C8-F4AE-AC43-80E7-150487D063F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8209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/>
          <p:cNvSpPr>
            <a:spLocks noGrp="1"/>
          </p:cNvSpPr>
          <p:nvPr>
            <p:ph type="pic" sz="quarter" idx="37"/>
          </p:nvPr>
        </p:nvSpPr>
        <p:spPr>
          <a:xfrm rot="10800000" flipV="1">
            <a:off x="9269306" y="3978474"/>
            <a:ext cx="5832053" cy="5832053"/>
          </a:xfrm>
          <a:custGeom>
            <a:avLst/>
            <a:gdLst>
              <a:gd name="connsiteX0" fmla="*/ 4808490 w 9653868"/>
              <a:gd name="connsiteY0" fmla="*/ 0 h 9653868"/>
              <a:gd name="connsiteX1" fmla="*/ 3605641 w 9653868"/>
              <a:gd name="connsiteY1" fmla="*/ 498236 h 9653868"/>
              <a:gd name="connsiteX2" fmla="*/ 498237 w 9653868"/>
              <a:gd name="connsiteY2" fmla="*/ 3605641 h 9653868"/>
              <a:gd name="connsiteX3" fmla="*/ 498237 w 9653868"/>
              <a:gd name="connsiteY3" fmla="*/ 6011339 h 9653868"/>
              <a:gd name="connsiteX4" fmla="*/ 3642529 w 9653868"/>
              <a:gd name="connsiteY4" fmla="*/ 9155632 h 9653868"/>
              <a:gd name="connsiteX5" fmla="*/ 6048227 w 9653868"/>
              <a:gd name="connsiteY5" fmla="*/ 9155632 h 9653868"/>
              <a:gd name="connsiteX6" fmla="*/ 9155632 w 9653868"/>
              <a:gd name="connsiteY6" fmla="*/ 6048227 h 9653868"/>
              <a:gd name="connsiteX7" fmla="*/ 9155632 w 9653868"/>
              <a:gd name="connsiteY7" fmla="*/ 3642530 h 9653868"/>
              <a:gd name="connsiteX8" fmla="*/ 6011339 w 9653868"/>
              <a:gd name="connsiteY8" fmla="*/ 498236 h 9653868"/>
              <a:gd name="connsiteX9" fmla="*/ 4808490 w 9653868"/>
              <a:gd name="connsiteY9" fmla="*/ 0 h 965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53868" h="9653868">
                <a:moveTo>
                  <a:pt x="4808490" y="0"/>
                </a:moveTo>
                <a:cubicBezTo>
                  <a:pt x="4373143" y="0"/>
                  <a:pt x="3937799" y="166079"/>
                  <a:pt x="3605641" y="498236"/>
                </a:cubicBezTo>
                <a:lnTo>
                  <a:pt x="498237" y="3605641"/>
                </a:lnTo>
                <a:cubicBezTo>
                  <a:pt x="-166079" y="4269956"/>
                  <a:pt x="-166079" y="5347024"/>
                  <a:pt x="498237" y="6011339"/>
                </a:cubicBezTo>
                <a:lnTo>
                  <a:pt x="3642529" y="9155632"/>
                </a:lnTo>
                <a:cubicBezTo>
                  <a:pt x="4306845" y="9819947"/>
                  <a:pt x="5383912" y="9819947"/>
                  <a:pt x="6048227" y="9155632"/>
                </a:cubicBezTo>
                <a:lnTo>
                  <a:pt x="9155632" y="6048227"/>
                </a:lnTo>
                <a:cubicBezTo>
                  <a:pt x="9819947" y="5383912"/>
                  <a:pt x="9819947" y="4306844"/>
                  <a:pt x="9155632" y="3642530"/>
                </a:cubicBezTo>
                <a:lnTo>
                  <a:pt x="6011339" y="498236"/>
                </a:lnTo>
                <a:cubicBezTo>
                  <a:pt x="5679181" y="166079"/>
                  <a:pt x="5243835" y="0"/>
                  <a:pt x="4808490" y="0"/>
                </a:cubicBezTo>
                <a:close/>
              </a:path>
            </a:pathLst>
          </a:cu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ru-RU" sz="800" dirty="0"/>
            </a:lvl1pPr>
          </a:lstStyle>
          <a:p>
            <a:pPr lvl="0" algn="ctr"/>
            <a:r>
              <a:rPr lang="en-US"/>
              <a:t>Click icon to add picture</a:t>
            </a:r>
            <a:endParaRPr lang="ru-RU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38" hasCustomPrompt="1"/>
          </p:nvPr>
        </p:nvSpPr>
        <p:spPr>
          <a:xfrm rot="10800000" flipV="1">
            <a:off x="2687739" y="3978905"/>
            <a:ext cx="5832053" cy="5832053"/>
          </a:xfrm>
          <a:custGeom>
            <a:avLst/>
            <a:gdLst>
              <a:gd name="connsiteX0" fmla="*/ 4808490 w 9653868"/>
              <a:gd name="connsiteY0" fmla="*/ 0 h 9653868"/>
              <a:gd name="connsiteX1" fmla="*/ 3605641 w 9653868"/>
              <a:gd name="connsiteY1" fmla="*/ 498236 h 9653868"/>
              <a:gd name="connsiteX2" fmla="*/ 498237 w 9653868"/>
              <a:gd name="connsiteY2" fmla="*/ 3605641 h 9653868"/>
              <a:gd name="connsiteX3" fmla="*/ 498237 w 9653868"/>
              <a:gd name="connsiteY3" fmla="*/ 6011339 h 9653868"/>
              <a:gd name="connsiteX4" fmla="*/ 3642529 w 9653868"/>
              <a:gd name="connsiteY4" fmla="*/ 9155632 h 9653868"/>
              <a:gd name="connsiteX5" fmla="*/ 6048227 w 9653868"/>
              <a:gd name="connsiteY5" fmla="*/ 9155632 h 9653868"/>
              <a:gd name="connsiteX6" fmla="*/ 9155632 w 9653868"/>
              <a:gd name="connsiteY6" fmla="*/ 6048227 h 9653868"/>
              <a:gd name="connsiteX7" fmla="*/ 9155632 w 9653868"/>
              <a:gd name="connsiteY7" fmla="*/ 3642530 h 9653868"/>
              <a:gd name="connsiteX8" fmla="*/ 6011339 w 9653868"/>
              <a:gd name="connsiteY8" fmla="*/ 498236 h 9653868"/>
              <a:gd name="connsiteX9" fmla="*/ 4808490 w 9653868"/>
              <a:gd name="connsiteY9" fmla="*/ 0 h 965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53868" h="9653868">
                <a:moveTo>
                  <a:pt x="4808490" y="0"/>
                </a:moveTo>
                <a:cubicBezTo>
                  <a:pt x="4373143" y="0"/>
                  <a:pt x="3937799" y="166079"/>
                  <a:pt x="3605641" y="498236"/>
                </a:cubicBezTo>
                <a:lnTo>
                  <a:pt x="498237" y="3605641"/>
                </a:lnTo>
                <a:cubicBezTo>
                  <a:pt x="-166079" y="4269956"/>
                  <a:pt x="-166079" y="5347024"/>
                  <a:pt x="498237" y="6011339"/>
                </a:cubicBezTo>
                <a:lnTo>
                  <a:pt x="3642529" y="9155632"/>
                </a:lnTo>
                <a:cubicBezTo>
                  <a:pt x="4306845" y="9819947"/>
                  <a:pt x="5383912" y="9819947"/>
                  <a:pt x="6048227" y="9155632"/>
                </a:cubicBezTo>
                <a:lnTo>
                  <a:pt x="9155632" y="6048227"/>
                </a:lnTo>
                <a:cubicBezTo>
                  <a:pt x="9819947" y="5383912"/>
                  <a:pt x="9819947" y="4306844"/>
                  <a:pt x="9155632" y="3642530"/>
                </a:cubicBezTo>
                <a:lnTo>
                  <a:pt x="6011339" y="498236"/>
                </a:lnTo>
                <a:cubicBezTo>
                  <a:pt x="5679181" y="166079"/>
                  <a:pt x="5243835" y="0"/>
                  <a:pt x="4808490" y="0"/>
                </a:cubicBezTo>
                <a:close/>
              </a:path>
            </a:pathLst>
          </a:cu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ru-RU" sz="800" dirty="0"/>
            </a:lvl1pPr>
          </a:lstStyle>
          <a:p>
            <a:pPr lvl="0" algn="ctr"/>
            <a:r>
              <a:rPr lang="ru-RU"/>
              <a:t>с</a:t>
            </a:r>
          </a:p>
        </p:txBody>
      </p:sp>
      <p:sp>
        <p:nvSpPr>
          <p:cNvPr id="14" name="Рисунок 13"/>
          <p:cNvSpPr>
            <a:spLocks noGrp="1"/>
          </p:cNvSpPr>
          <p:nvPr>
            <p:ph type="pic" sz="quarter" idx="39"/>
          </p:nvPr>
        </p:nvSpPr>
        <p:spPr>
          <a:xfrm rot="10800000" flipV="1">
            <a:off x="15868978" y="3978474"/>
            <a:ext cx="5832053" cy="5832053"/>
          </a:xfrm>
          <a:custGeom>
            <a:avLst/>
            <a:gdLst>
              <a:gd name="connsiteX0" fmla="*/ 4808490 w 9653868"/>
              <a:gd name="connsiteY0" fmla="*/ 0 h 9653868"/>
              <a:gd name="connsiteX1" fmla="*/ 3605641 w 9653868"/>
              <a:gd name="connsiteY1" fmla="*/ 498236 h 9653868"/>
              <a:gd name="connsiteX2" fmla="*/ 498237 w 9653868"/>
              <a:gd name="connsiteY2" fmla="*/ 3605641 h 9653868"/>
              <a:gd name="connsiteX3" fmla="*/ 498237 w 9653868"/>
              <a:gd name="connsiteY3" fmla="*/ 6011339 h 9653868"/>
              <a:gd name="connsiteX4" fmla="*/ 3642529 w 9653868"/>
              <a:gd name="connsiteY4" fmla="*/ 9155632 h 9653868"/>
              <a:gd name="connsiteX5" fmla="*/ 6048227 w 9653868"/>
              <a:gd name="connsiteY5" fmla="*/ 9155632 h 9653868"/>
              <a:gd name="connsiteX6" fmla="*/ 9155632 w 9653868"/>
              <a:gd name="connsiteY6" fmla="*/ 6048227 h 9653868"/>
              <a:gd name="connsiteX7" fmla="*/ 9155632 w 9653868"/>
              <a:gd name="connsiteY7" fmla="*/ 3642530 h 9653868"/>
              <a:gd name="connsiteX8" fmla="*/ 6011339 w 9653868"/>
              <a:gd name="connsiteY8" fmla="*/ 498236 h 9653868"/>
              <a:gd name="connsiteX9" fmla="*/ 4808490 w 9653868"/>
              <a:gd name="connsiteY9" fmla="*/ 0 h 965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53868" h="9653868">
                <a:moveTo>
                  <a:pt x="4808490" y="0"/>
                </a:moveTo>
                <a:cubicBezTo>
                  <a:pt x="4373143" y="0"/>
                  <a:pt x="3937799" y="166079"/>
                  <a:pt x="3605641" y="498236"/>
                </a:cubicBezTo>
                <a:lnTo>
                  <a:pt x="498237" y="3605641"/>
                </a:lnTo>
                <a:cubicBezTo>
                  <a:pt x="-166079" y="4269956"/>
                  <a:pt x="-166079" y="5347024"/>
                  <a:pt x="498237" y="6011339"/>
                </a:cubicBezTo>
                <a:lnTo>
                  <a:pt x="3642529" y="9155632"/>
                </a:lnTo>
                <a:cubicBezTo>
                  <a:pt x="4306845" y="9819947"/>
                  <a:pt x="5383912" y="9819947"/>
                  <a:pt x="6048227" y="9155632"/>
                </a:cubicBezTo>
                <a:lnTo>
                  <a:pt x="9155632" y="6048227"/>
                </a:lnTo>
                <a:cubicBezTo>
                  <a:pt x="9819947" y="5383912"/>
                  <a:pt x="9819947" y="4306844"/>
                  <a:pt x="9155632" y="3642530"/>
                </a:cubicBezTo>
                <a:lnTo>
                  <a:pt x="6011339" y="498236"/>
                </a:lnTo>
                <a:cubicBezTo>
                  <a:pt x="5679181" y="166079"/>
                  <a:pt x="5243835" y="0"/>
                  <a:pt x="4808490" y="0"/>
                </a:cubicBezTo>
                <a:close/>
              </a:path>
            </a:pathLst>
          </a:cu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ru-RU" sz="800" dirty="0"/>
            </a:lvl1pPr>
          </a:lstStyle>
          <a:p>
            <a:pPr lvl="0" algn="ctr"/>
            <a:r>
              <a:rPr lang="en-US"/>
              <a:t>Click icon to add picture</a:t>
            </a:r>
            <a:endParaRPr lang="ru-RU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36" hasCustomPrompt="1"/>
          </p:nvPr>
        </p:nvSpPr>
        <p:spPr>
          <a:xfrm>
            <a:off x="3052847" y="10243170"/>
            <a:ext cx="5179507" cy="1722205"/>
          </a:xfrm>
          <a:prstGeom prst="rect">
            <a:avLst/>
          </a:prstGeom>
        </p:spPr>
        <p:txBody>
          <a:bodyPr/>
          <a:lstStyle>
            <a:lvl1pPr algn="ctr">
              <a:defRPr lang="en-US" sz="2400" b="0" i="0" baseline="0" dirty="0">
                <a:solidFill>
                  <a:srgbClr val="4B4E51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/>
              <a:t>Example text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40" hasCustomPrompt="1"/>
          </p:nvPr>
        </p:nvSpPr>
        <p:spPr>
          <a:xfrm>
            <a:off x="9608514" y="10243170"/>
            <a:ext cx="5179507" cy="1722205"/>
          </a:xfrm>
          <a:prstGeom prst="rect">
            <a:avLst/>
          </a:prstGeom>
        </p:spPr>
        <p:txBody>
          <a:bodyPr/>
          <a:lstStyle>
            <a:lvl1pPr algn="ctr">
              <a:defRPr lang="en-US" sz="24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/>
              <a:t>Example text</a:t>
            </a:r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41" hasCustomPrompt="1"/>
          </p:nvPr>
        </p:nvSpPr>
        <p:spPr>
          <a:xfrm>
            <a:off x="16195250" y="10243170"/>
            <a:ext cx="5179507" cy="1722205"/>
          </a:xfrm>
          <a:prstGeom prst="rect">
            <a:avLst/>
          </a:prstGeom>
        </p:spPr>
        <p:txBody>
          <a:bodyPr/>
          <a:lstStyle>
            <a:lvl1pPr algn="ctr">
              <a:defRPr lang="en-US" sz="24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/>
              <a:t>Example text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80F61FF-9D59-CA4A-A30B-7E34E07EC9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811921" y="12819697"/>
            <a:ext cx="1751634" cy="415958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E9C0FFCF-AAA5-2D40-AB2A-2E4310E44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CF1424B-5843-274E-9810-D1332B77A2B6}"/>
              </a:ext>
            </a:extLst>
          </p:cNvPr>
          <p:cNvSpPr>
            <a:spLocks noGrp="1"/>
          </p:cNvSpPr>
          <p:nvPr>
            <p:ph type="dt" sz="half" idx="42"/>
          </p:nvPr>
        </p:nvSpPr>
        <p:spPr/>
        <p:txBody>
          <a:bodyPr/>
          <a:lstStyle/>
          <a:p>
            <a:fld id="{B593ECAE-379E-DC42-8848-CA837C412BE4}" type="datetime1">
              <a:rPr lang="fr-CA" smtClean="0"/>
              <a:t>2024-08-16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9C335F-D5D9-D444-9A2D-305F4ED59CA3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312300C8-F4AE-AC43-80E7-150487D063F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4961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onnes - Ver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3"/>
          <p:cNvSpPr>
            <a:spLocks noGrp="1"/>
          </p:cNvSpPr>
          <p:nvPr>
            <p:ph type="body" sz="quarter" idx="36" hasCustomPrompt="1"/>
          </p:nvPr>
        </p:nvSpPr>
        <p:spPr>
          <a:xfrm>
            <a:off x="3052847" y="9379074"/>
            <a:ext cx="5179507" cy="1722205"/>
          </a:xfrm>
          <a:prstGeom prst="rect">
            <a:avLst/>
          </a:prstGeom>
        </p:spPr>
        <p:txBody>
          <a:bodyPr/>
          <a:lstStyle>
            <a:lvl1pPr algn="ctr">
              <a:defRPr lang="en-US" sz="3000" b="0" i="0" baseline="0" dirty="0">
                <a:solidFill>
                  <a:srgbClr val="4B4E51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/>
              <a:t>Example text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40" hasCustomPrompt="1"/>
          </p:nvPr>
        </p:nvSpPr>
        <p:spPr>
          <a:xfrm>
            <a:off x="9608514" y="9379074"/>
            <a:ext cx="5179507" cy="1722205"/>
          </a:xfrm>
          <a:prstGeom prst="rect">
            <a:avLst/>
          </a:prstGeom>
        </p:spPr>
        <p:txBody>
          <a:bodyPr/>
          <a:lstStyle>
            <a:lvl1pPr algn="ctr">
              <a:defRPr lang="en-US" sz="3000" b="0" i="0" baseline="0" dirty="0">
                <a:solidFill>
                  <a:srgbClr val="4B4E51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/>
              <a:t>Example text</a:t>
            </a:r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41" hasCustomPrompt="1"/>
          </p:nvPr>
        </p:nvSpPr>
        <p:spPr>
          <a:xfrm>
            <a:off x="16195250" y="9379074"/>
            <a:ext cx="5179507" cy="1722205"/>
          </a:xfrm>
          <a:prstGeom prst="rect">
            <a:avLst/>
          </a:prstGeom>
        </p:spPr>
        <p:txBody>
          <a:bodyPr/>
          <a:lstStyle>
            <a:lvl1pPr algn="ctr">
              <a:defRPr lang="en-US" sz="3000" b="0" i="0" baseline="0" dirty="0">
                <a:solidFill>
                  <a:srgbClr val="4B4E51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/>
              <a:t>Example text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C943B0A-77FF-3847-BB80-75FFD518D8D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052847" y="4770563"/>
            <a:ext cx="5179507" cy="33123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Logo client</a:t>
            </a:r>
          </a:p>
        </p:txBody>
      </p:sp>
      <p:sp>
        <p:nvSpPr>
          <p:cNvPr id="20" name="Espace réservé pour une image  2">
            <a:extLst>
              <a:ext uri="{FF2B5EF4-FFF2-40B4-BE49-F238E27FC236}">
                <a16:creationId xmlns:a16="http://schemas.microsoft.com/office/drawing/2014/main" id="{E9490597-5246-404A-8198-FB205E89C629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9608513" y="4770563"/>
            <a:ext cx="5179507" cy="33123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Logo client</a:t>
            </a:r>
          </a:p>
        </p:txBody>
      </p:sp>
      <p:sp>
        <p:nvSpPr>
          <p:cNvPr id="21" name="Espace réservé pour une image  2">
            <a:extLst>
              <a:ext uri="{FF2B5EF4-FFF2-40B4-BE49-F238E27FC236}">
                <a16:creationId xmlns:a16="http://schemas.microsoft.com/office/drawing/2014/main" id="{C05560F8-3D57-1441-9255-87000423260F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16195249" y="4770563"/>
            <a:ext cx="5179507" cy="33123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Logo client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4890F9D-CA9B-FA45-B404-B70A0678F4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811921" y="12819697"/>
            <a:ext cx="1751634" cy="415958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509D15F5-E6D3-8448-B4B6-BB90554FA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3FFE4B-12D4-984A-B43B-5265B39B8A46}"/>
              </a:ext>
            </a:extLst>
          </p:cNvPr>
          <p:cNvSpPr>
            <a:spLocks noGrp="1"/>
          </p:cNvSpPr>
          <p:nvPr>
            <p:ph type="dt" sz="half" idx="45"/>
          </p:nvPr>
        </p:nvSpPr>
        <p:spPr/>
        <p:txBody>
          <a:bodyPr/>
          <a:lstStyle/>
          <a:p>
            <a:fld id="{B593ECAE-379E-DC42-8848-CA837C412BE4}" type="datetime1">
              <a:rPr lang="fr-CA" smtClean="0"/>
              <a:t>2024-08-16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6172F0-7D97-F845-BD43-4187941C1D9F}"/>
              </a:ext>
            </a:extLst>
          </p:cNvPr>
          <p:cNvSpPr>
            <a:spLocks noGrp="1"/>
          </p:cNvSpPr>
          <p:nvPr>
            <p:ph type="sldNum" sz="quarter" idx="46"/>
          </p:nvPr>
        </p:nvSpPr>
        <p:spPr/>
        <p:txBody>
          <a:bodyPr/>
          <a:lstStyle/>
          <a:p>
            <a:fld id="{312300C8-F4AE-AC43-80E7-150487D063F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8887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de section - Vers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олилиния 33"/>
          <p:cNvSpPr/>
          <p:nvPr userDrawn="1"/>
        </p:nvSpPr>
        <p:spPr>
          <a:xfrm flipH="1">
            <a:off x="10498027" y="-14907"/>
            <a:ext cx="13852354" cy="13717587"/>
          </a:xfrm>
          <a:custGeom>
            <a:avLst/>
            <a:gdLst>
              <a:gd name="connsiteX0" fmla="*/ 13852354 w 13852354"/>
              <a:gd name="connsiteY0" fmla="*/ 0 h 13717587"/>
              <a:gd name="connsiteX1" fmla="*/ 8917069 w 13852354"/>
              <a:gd name="connsiteY1" fmla="*/ 4935288 h 13717587"/>
              <a:gd name="connsiteX2" fmla="*/ 8917069 w 13852354"/>
              <a:gd name="connsiteY2" fmla="*/ 8842208 h 13717587"/>
              <a:gd name="connsiteX3" fmla="*/ 13792449 w 13852354"/>
              <a:gd name="connsiteY3" fmla="*/ 13717586 h 13717587"/>
              <a:gd name="connsiteX4" fmla="*/ 1 w 13852354"/>
              <a:gd name="connsiteY4" fmla="*/ 13717587 h 13717587"/>
              <a:gd name="connsiteX5" fmla="*/ 0 w 13852354"/>
              <a:gd name="connsiteY5" fmla="*/ 0 h 1371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52354" h="13717587">
                <a:moveTo>
                  <a:pt x="13852354" y="0"/>
                </a:moveTo>
                <a:lnTo>
                  <a:pt x="8917069" y="4935288"/>
                </a:lnTo>
                <a:cubicBezTo>
                  <a:pt x="7838205" y="6014152"/>
                  <a:pt x="7838204" y="7763341"/>
                  <a:pt x="8917069" y="8842208"/>
                </a:cubicBezTo>
                <a:lnTo>
                  <a:pt x="13792449" y="13717586"/>
                </a:lnTo>
                <a:lnTo>
                  <a:pt x="1" y="1371758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0E91F3"/>
              </a:gs>
              <a:gs pos="0">
                <a:srgbClr val="52D997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ru-RU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1127EE7-75E6-904C-8FA4-A497393FC9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811921" y="12819697"/>
            <a:ext cx="1751634" cy="41595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D6F4AD-3BB2-4E98-BCF3-E2DDF413BD13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608138" y="4482530"/>
            <a:ext cx="9661525" cy="697445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anose="05000000000000000000" pitchFamily="2" charset="2"/>
              <a:buChar char="§"/>
              <a:defRPr sz="2800"/>
            </a:lvl2pPr>
            <a:lvl3pPr marL="2155825" indent="-719138">
              <a:buClr>
                <a:schemeClr val="accent1"/>
              </a:buClr>
              <a:defRPr sz="2400"/>
            </a:lvl3pPr>
            <a:lvl4pPr marL="2873375" indent="-717550">
              <a:buClr>
                <a:schemeClr val="accent1"/>
              </a:buClr>
              <a:buFont typeface="Arial" panose="020B0604020202020204" pitchFamily="34" charset="0"/>
              <a:buChar char="»"/>
              <a:defRPr sz="2000"/>
            </a:lvl4pPr>
            <a:lvl5pPr marL="3592513" indent="-685800">
              <a:buClr>
                <a:schemeClr val="accent1"/>
              </a:buCl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D91A516-EFEB-C142-80EF-9DCBC1E75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602210"/>
            <a:ext cx="9292258" cy="22832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9426277-1A32-FD4E-A5D7-160BCC391F5A}"/>
              </a:ext>
            </a:extLst>
          </p:cNvPr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B593ECAE-379E-DC42-8848-CA837C412BE4}" type="datetime1">
              <a:rPr lang="fr-CA" smtClean="0"/>
              <a:t>2024-08-16</a:t>
            </a:fld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C2A88B5-3009-8A45-94B0-C4953CD0DFBF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312300C8-F4AE-AC43-80E7-150487D063F2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3" name="Ellipse 1">
            <a:extLst>
              <a:ext uri="{FF2B5EF4-FFF2-40B4-BE49-F238E27FC236}">
                <a16:creationId xmlns:a16="http://schemas.microsoft.com/office/drawing/2014/main" id="{AC40999A-347F-434B-BB2A-A47EC502245B}"/>
              </a:ext>
            </a:extLst>
          </p:cNvPr>
          <p:cNvSpPr/>
          <p:nvPr userDrawn="1"/>
        </p:nvSpPr>
        <p:spPr>
          <a:xfrm rot="262524">
            <a:off x="13009853" y="8449376"/>
            <a:ext cx="2619108" cy="2604927"/>
          </a:xfrm>
          <a:custGeom>
            <a:avLst/>
            <a:gdLst>
              <a:gd name="connsiteX0" fmla="*/ 0 w 9361040"/>
              <a:gd name="connsiteY0" fmla="*/ 4680520 h 9361040"/>
              <a:gd name="connsiteX1" fmla="*/ 4680520 w 9361040"/>
              <a:gd name="connsiteY1" fmla="*/ 0 h 9361040"/>
              <a:gd name="connsiteX2" fmla="*/ 9361040 w 9361040"/>
              <a:gd name="connsiteY2" fmla="*/ 4680520 h 9361040"/>
              <a:gd name="connsiteX3" fmla="*/ 4680520 w 9361040"/>
              <a:gd name="connsiteY3" fmla="*/ 9361040 h 9361040"/>
              <a:gd name="connsiteX4" fmla="*/ 0 w 9361040"/>
              <a:gd name="connsiteY4" fmla="*/ 4680520 h 9361040"/>
              <a:gd name="connsiteX0" fmla="*/ 30 w 9361070"/>
              <a:gd name="connsiteY0" fmla="*/ 5448616 h 10129136"/>
              <a:gd name="connsiteX1" fmla="*/ 4625686 w 9361070"/>
              <a:gd name="connsiteY1" fmla="*/ 0 h 10129136"/>
              <a:gd name="connsiteX2" fmla="*/ 9361070 w 9361070"/>
              <a:gd name="connsiteY2" fmla="*/ 5448616 h 10129136"/>
              <a:gd name="connsiteX3" fmla="*/ 4680550 w 9361070"/>
              <a:gd name="connsiteY3" fmla="*/ 10129136 h 10129136"/>
              <a:gd name="connsiteX4" fmla="*/ 30 w 9361070"/>
              <a:gd name="connsiteY4" fmla="*/ 5448616 h 10129136"/>
              <a:gd name="connsiteX0" fmla="*/ 117 w 9361157"/>
              <a:gd name="connsiteY0" fmla="*/ 5448878 h 10129398"/>
              <a:gd name="connsiteX1" fmla="*/ 4625773 w 9361157"/>
              <a:gd name="connsiteY1" fmla="*/ 262 h 10129398"/>
              <a:gd name="connsiteX2" fmla="*/ 9361157 w 9361157"/>
              <a:gd name="connsiteY2" fmla="*/ 5448878 h 10129398"/>
              <a:gd name="connsiteX3" fmla="*/ 4680637 w 9361157"/>
              <a:gd name="connsiteY3" fmla="*/ 10129398 h 10129398"/>
              <a:gd name="connsiteX4" fmla="*/ 117 w 9361157"/>
              <a:gd name="connsiteY4" fmla="*/ 5448878 h 10129398"/>
              <a:gd name="connsiteX0" fmla="*/ 84 w 9361124"/>
              <a:gd name="connsiteY0" fmla="*/ 5448878 h 10129398"/>
              <a:gd name="connsiteX1" fmla="*/ 4625740 w 9361124"/>
              <a:gd name="connsiteY1" fmla="*/ 262 h 10129398"/>
              <a:gd name="connsiteX2" fmla="*/ 9361124 w 9361124"/>
              <a:gd name="connsiteY2" fmla="*/ 5448878 h 10129398"/>
              <a:gd name="connsiteX3" fmla="*/ 4680604 w 9361124"/>
              <a:gd name="connsiteY3" fmla="*/ 10129398 h 10129398"/>
              <a:gd name="connsiteX4" fmla="*/ 84 w 9361124"/>
              <a:gd name="connsiteY4" fmla="*/ 5448878 h 10129398"/>
              <a:gd name="connsiteX0" fmla="*/ 84 w 9361124"/>
              <a:gd name="connsiteY0" fmla="*/ 5448878 h 10129515"/>
              <a:gd name="connsiteX1" fmla="*/ 4625740 w 9361124"/>
              <a:gd name="connsiteY1" fmla="*/ 262 h 10129515"/>
              <a:gd name="connsiteX2" fmla="*/ 9361124 w 9361124"/>
              <a:gd name="connsiteY2" fmla="*/ 5448878 h 10129515"/>
              <a:gd name="connsiteX3" fmla="*/ 4680604 w 9361124"/>
              <a:gd name="connsiteY3" fmla="*/ 10129398 h 10129515"/>
              <a:gd name="connsiteX4" fmla="*/ 84 w 9361124"/>
              <a:gd name="connsiteY4" fmla="*/ 5448878 h 10129515"/>
              <a:gd name="connsiteX0" fmla="*/ 84 w 9361124"/>
              <a:gd name="connsiteY0" fmla="*/ 5448878 h 10131196"/>
              <a:gd name="connsiteX1" fmla="*/ 4625740 w 9361124"/>
              <a:gd name="connsiteY1" fmla="*/ 262 h 10131196"/>
              <a:gd name="connsiteX2" fmla="*/ 9361124 w 9361124"/>
              <a:gd name="connsiteY2" fmla="*/ 5448878 h 10131196"/>
              <a:gd name="connsiteX3" fmla="*/ 4680604 w 9361124"/>
              <a:gd name="connsiteY3" fmla="*/ 10129398 h 10131196"/>
              <a:gd name="connsiteX4" fmla="*/ 84 w 9361124"/>
              <a:gd name="connsiteY4" fmla="*/ 5448878 h 10131196"/>
              <a:gd name="connsiteX0" fmla="*/ 14 w 10878958"/>
              <a:gd name="connsiteY0" fmla="*/ 5907266 h 10132216"/>
              <a:gd name="connsiteX1" fmla="*/ 6143574 w 10878958"/>
              <a:gd name="connsiteY1" fmla="*/ 1450 h 10132216"/>
              <a:gd name="connsiteX2" fmla="*/ 10878958 w 10878958"/>
              <a:gd name="connsiteY2" fmla="*/ 5450066 h 10132216"/>
              <a:gd name="connsiteX3" fmla="*/ 6198438 w 10878958"/>
              <a:gd name="connsiteY3" fmla="*/ 10130586 h 10132216"/>
              <a:gd name="connsiteX4" fmla="*/ 14 w 10878958"/>
              <a:gd name="connsiteY4" fmla="*/ 5907266 h 10132216"/>
              <a:gd name="connsiteX0" fmla="*/ 120717 w 10999661"/>
              <a:gd name="connsiteY0" fmla="*/ 5450327 h 9675232"/>
              <a:gd name="connsiteX1" fmla="*/ 2899285 w 10999661"/>
              <a:gd name="connsiteY1" fmla="*/ 1711 h 9675232"/>
              <a:gd name="connsiteX2" fmla="*/ 10999661 w 10999661"/>
              <a:gd name="connsiteY2" fmla="*/ 4993127 h 9675232"/>
              <a:gd name="connsiteX3" fmla="*/ 6319141 w 10999661"/>
              <a:gd name="connsiteY3" fmla="*/ 9673647 h 9675232"/>
              <a:gd name="connsiteX4" fmla="*/ 120717 w 10999661"/>
              <a:gd name="connsiteY4" fmla="*/ 5450327 h 9675232"/>
              <a:gd name="connsiteX0" fmla="*/ 78816 w 10957760"/>
              <a:gd name="connsiteY0" fmla="*/ 5852429 h 10077374"/>
              <a:gd name="connsiteX1" fmla="*/ 3314584 w 10957760"/>
              <a:gd name="connsiteY1" fmla="*/ 1477 h 10077374"/>
              <a:gd name="connsiteX2" fmla="*/ 10957760 w 10957760"/>
              <a:gd name="connsiteY2" fmla="*/ 5395229 h 10077374"/>
              <a:gd name="connsiteX3" fmla="*/ 6277240 w 10957760"/>
              <a:gd name="connsiteY3" fmla="*/ 10075749 h 10077374"/>
              <a:gd name="connsiteX4" fmla="*/ 78816 w 10957760"/>
              <a:gd name="connsiteY4" fmla="*/ 5852429 h 10077374"/>
              <a:gd name="connsiteX0" fmla="*/ 178851 w 11057795"/>
              <a:gd name="connsiteY0" fmla="*/ 5853198 h 10078143"/>
              <a:gd name="connsiteX1" fmla="*/ 3414619 w 11057795"/>
              <a:gd name="connsiteY1" fmla="*/ 2246 h 10078143"/>
              <a:gd name="connsiteX2" fmla="*/ 11057795 w 11057795"/>
              <a:gd name="connsiteY2" fmla="*/ 5395998 h 10078143"/>
              <a:gd name="connsiteX3" fmla="*/ 6377275 w 11057795"/>
              <a:gd name="connsiteY3" fmla="*/ 10076518 h 10078143"/>
              <a:gd name="connsiteX4" fmla="*/ 178851 w 11057795"/>
              <a:gd name="connsiteY4" fmla="*/ 5853198 h 10078143"/>
              <a:gd name="connsiteX0" fmla="*/ 234744 w 11113688"/>
              <a:gd name="connsiteY0" fmla="*/ 5888656 h 10113601"/>
              <a:gd name="connsiteX1" fmla="*/ 3470512 w 11113688"/>
              <a:gd name="connsiteY1" fmla="*/ 37704 h 10113601"/>
              <a:gd name="connsiteX2" fmla="*/ 11113688 w 11113688"/>
              <a:gd name="connsiteY2" fmla="*/ 5431456 h 10113601"/>
              <a:gd name="connsiteX3" fmla="*/ 6433168 w 11113688"/>
              <a:gd name="connsiteY3" fmla="*/ 10111976 h 10113601"/>
              <a:gd name="connsiteX4" fmla="*/ 234744 w 11113688"/>
              <a:gd name="connsiteY4" fmla="*/ 5888656 h 10113601"/>
              <a:gd name="connsiteX0" fmla="*/ 234744 w 11113688"/>
              <a:gd name="connsiteY0" fmla="*/ 5888656 h 10130993"/>
              <a:gd name="connsiteX1" fmla="*/ 3470512 w 11113688"/>
              <a:gd name="connsiteY1" fmla="*/ 37704 h 10130993"/>
              <a:gd name="connsiteX2" fmla="*/ 11113688 w 11113688"/>
              <a:gd name="connsiteY2" fmla="*/ 5431456 h 10130993"/>
              <a:gd name="connsiteX3" fmla="*/ 6433168 w 11113688"/>
              <a:gd name="connsiteY3" fmla="*/ 10111976 h 10130993"/>
              <a:gd name="connsiteX4" fmla="*/ 234744 w 11113688"/>
              <a:gd name="connsiteY4" fmla="*/ 5888656 h 10130993"/>
              <a:gd name="connsiteX0" fmla="*/ 234744 w 11113688"/>
              <a:gd name="connsiteY0" fmla="*/ 5888656 h 10119395"/>
              <a:gd name="connsiteX1" fmla="*/ 3470512 w 11113688"/>
              <a:gd name="connsiteY1" fmla="*/ 37704 h 10119395"/>
              <a:gd name="connsiteX2" fmla="*/ 11113688 w 11113688"/>
              <a:gd name="connsiteY2" fmla="*/ 5431456 h 10119395"/>
              <a:gd name="connsiteX3" fmla="*/ 6433168 w 11113688"/>
              <a:gd name="connsiteY3" fmla="*/ 10111976 h 10119395"/>
              <a:gd name="connsiteX4" fmla="*/ 234744 w 11113688"/>
              <a:gd name="connsiteY4" fmla="*/ 5888656 h 10119395"/>
              <a:gd name="connsiteX0" fmla="*/ 234744 w 11113688"/>
              <a:gd name="connsiteY0" fmla="*/ 5888656 h 10133357"/>
              <a:gd name="connsiteX1" fmla="*/ 3470512 w 11113688"/>
              <a:gd name="connsiteY1" fmla="*/ 37704 h 10133357"/>
              <a:gd name="connsiteX2" fmla="*/ 11113688 w 11113688"/>
              <a:gd name="connsiteY2" fmla="*/ 5431456 h 10133357"/>
              <a:gd name="connsiteX3" fmla="*/ 6433168 w 11113688"/>
              <a:gd name="connsiteY3" fmla="*/ 10111976 h 10133357"/>
              <a:gd name="connsiteX4" fmla="*/ 234744 w 11113688"/>
              <a:gd name="connsiteY4" fmla="*/ 5888656 h 10133357"/>
              <a:gd name="connsiteX0" fmla="*/ 234744 w 11113942"/>
              <a:gd name="connsiteY0" fmla="*/ 5887051 h 10131752"/>
              <a:gd name="connsiteX1" fmla="*/ 3470512 w 11113942"/>
              <a:gd name="connsiteY1" fmla="*/ 36099 h 10131752"/>
              <a:gd name="connsiteX2" fmla="*/ 11113688 w 11113942"/>
              <a:gd name="connsiteY2" fmla="*/ 5429851 h 10131752"/>
              <a:gd name="connsiteX3" fmla="*/ 6433168 w 11113942"/>
              <a:gd name="connsiteY3" fmla="*/ 10110371 h 10131752"/>
              <a:gd name="connsiteX4" fmla="*/ 234744 w 11113942"/>
              <a:gd name="connsiteY4" fmla="*/ 5887051 h 10131752"/>
              <a:gd name="connsiteX0" fmla="*/ 103085 w 10982218"/>
              <a:gd name="connsiteY0" fmla="*/ 6182289 h 10426990"/>
              <a:gd name="connsiteX1" fmla="*/ 3338853 w 10982218"/>
              <a:gd name="connsiteY1" fmla="*/ 331337 h 10426990"/>
              <a:gd name="connsiteX2" fmla="*/ 10982029 w 10982218"/>
              <a:gd name="connsiteY2" fmla="*/ 5725089 h 10426990"/>
              <a:gd name="connsiteX3" fmla="*/ 6301509 w 10982218"/>
              <a:gd name="connsiteY3" fmla="*/ 10405609 h 10426990"/>
              <a:gd name="connsiteX4" fmla="*/ 103085 w 10982218"/>
              <a:gd name="connsiteY4" fmla="*/ 6182289 h 10426990"/>
              <a:gd name="connsiteX0" fmla="*/ 791 w 10880107"/>
              <a:gd name="connsiteY0" fmla="*/ 5358875 h 9602645"/>
              <a:gd name="connsiteX1" fmla="*/ 5833455 w 10880107"/>
              <a:gd name="connsiteY1" fmla="*/ 367459 h 9602645"/>
              <a:gd name="connsiteX2" fmla="*/ 10879735 w 10880107"/>
              <a:gd name="connsiteY2" fmla="*/ 4901675 h 9602645"/>
              <a:gd name="connsiteX3" fmla="*/ 6199215 w 10880107"/>
              <a:gd name="connsiteY3" fmla="*/ 9582195 h 9602645"/>
              <a:gd name="connsiteX4" fmla="*/ 791 w 10880107"/>
              <a:gd name="connsiteY4" fmla="*/ 5358875 h 9602645"/>
              <a:gd name="connsiteX0" fmla="*/ 82835 w 10962151"/>
              <a:gd name="connsiteY0" fmla="*/ 5584698 h 9901054"/>
              <a:gd name="connsiteX1" fmla="*/ 5915499 w 10962151"/>
              <a:gd name="connsiteY1" fmla="*/ 593282 h 9901054"/>
              <a:gd name="connsiteX2" fmla="*/ 10961779 w 10962151"/>
              <a:gd name="connsiteY2" fmla="*/ 5127498 h 9901054"/>
              <a:gd name="connsiteX3" fmla="*/ 6281259 w 10962151"/>
              <a:gd name="connsiteY3" fmla="*/ 9808018 h 9901054"/>
              <a:gd name="connsiteX4" fmla="*/ 82835 w 10962151"/>
              <a:gd name="connsiteY4" fmla="*/ 5584698 h 9901054"/>
              <a:gd name="connsiteX0" fmla="*/ 291782 w 11171098"/>
              <a:gd name="connsiteY0" fmla="*/ 5493378 h 9764240"/>
              <a:gd name="connsiteX1" fmla="*/ 6124446 w 11171098"/>
              <a:gd name="connsiteY1" fmla="*/ 501962 h 9764240"/>
              <a:gd name="connsiteX2" fmla="*/ 11170726 w 11171098"/>
              <a:gd name="connsiteY2" fmla="*/ 5036178 h 9764240"/>
              <a:gd name="connsiteX3" fmla="*/ 6490206 w 11171098"/>
              <a:gd name="connsiteY3" fmla="*/ 9716698 h 9764240"/>
              <a:gd name="connsiteX4" fmla="*/ 291782 w 11171098"/>
              <a:gd name="connsiteY4" fmla="*/ 5493378 h 9764240"/>
              <a:gd name="connsiteX0" fmla="*/ 291782 w 11171098"/>
              <a:gd name="connsiteY0" fmla="*/ 5493378 h 9721404"/>
              <a:gd name="connsiteX1" fmla="*/ 6124446 w 11171098"/>
              <a:gd name="connsiteY1" fmla="*/ 501962 h 9721404"/>
              <a:gd name="connsiteX2" fmla="*/ 11170726 w 11171098"/>
              <a:gd name="connsiteY2" fmla="*/ 5036178 h 9721404"/>
              <a:gd name="connsiteX3" fmla="*/ 6490206 w 11171098"/>
              <a:gd name="connsiteY3" fmla="*/ 9716698 h 9721404"/>
              <a:gd name="connsiteX4" fmla="*/ 291782 w 11171098"/>
              <a:gd name="connsiteY4" fmla="*/ 5493378 h 9721404"/>
              <a:gd name="connsiteX0" fmla="*/ 291782 w 11171098"/>
              <a:gd name="connsiteY0" fmla="*/ 5493378 h 9729038"/>
              <a:gd name="connsiteX1" fmla="*/ 6124446 w 11171098"/>
              <a:gd name="connsiteY1" fmla="*/ 501962 h 9729038"/>
              <a:gd name="connsiteX2" fmla="*/ 11170726 w 11171098"/>
              <a:gd name="connsiteY2" fmla="*/ 5036178 h 9729038"/>
              <a:gd name="connsiteX3" fmla="*/ 6490206 w 11171098"/>
              <a:gd name="connsiteY3" fmla="*/ 9716698 h 9729038"/>
              <a:gd name="connsiteX4" fmla="*/ 291782 w 11171098"/>
              <a:gd name="connsiteY4" fmla="*/ 5493378 h 9729038"/>
              <a:gd name="connsiteX0" fmla="*/ 46479 w 10925795"/>
              <a:gd name="connsiteY0" fmla="*/ 5524794 h 9765185"/>
              <a:gd name="connsiteX1" fmla="*/ 5879143 w 10925795"/>
              <a:gd name="connsiteY1" fmla="*/ 533378 h 9765185"/>
              <a:gd name="connsiteX2" fmla="*/ 10925423 w 10925795"/>
              <a:gd name="connsiteY2" fmla="*/ 5067594 h 9765185"/>
              <a:gd name="connsiteX3" fmla="*/ 6244903 w 10925795"/>
              <a:gd name="connsiteY3" fmla="*/ 9748114 h 9765185"/>
              <a:gd name="connsiteX4" fmla="*/ 46479 w 10925795"/>
              <a:gd name="connsiteY4" fmla="*/ 5524794 h 9765185"/>
              <a:gd name="connsiteX0" fmla="*/ 58786 w 10938102"/>
              <a:gd name="connsiteY0" fmla="*/ 5561558 h 9811369"/>
              <a:gd name="connsiteX1" fmla="*/ 5891450 w 10938102"/>
              <a:gd name="connsiteY1" fmla="*/ 570142 h 9811369"/>
              <a:gd name="connsiteX2" fmla="*/ 10937730 w 10938102"/>
              <a:gd name="connsiteY2" fmla="*/ 5104358 h 9811369"/>
              <a:gd name="connsiteX3" fmla="*/ 6257210 w 10938102"/>
              <a:gd name="connsiteY3" fmla="*/ 9784878 h 9811369"/>
              <a:gd name="connsiteX4" fmla="*/ 58786 w 10938102"/>
              <a:gd name="connsiteY4" fmla="*/ 5561558 h 9811369"/>
              <a:gd name="connsiteX0" fmla="*/ 86510 w 10965826"/>
              <a:gd name="connsiteY0" fmla="*/ 5517540 h 9756631"/>
              <a:gd name="connsiteX1" fmla="*/ 5919174 w 10965826"/>
              <a:gd name="connsiteY1" fmla="*/ 526124 h 9756631"/>
              <a:gd name="connsiteX2" fmla="*/ 10965454 w 10965826"/>
              <a:gd name="connsiteY2" fmla="*/ 5060340 h 9756631"/>
              <a:gd name="connsiteX3" fmla="*/ 6284934 w 10965826"/>
              <a:gd name="connsiteY3" fmla="*/ 9740860 h 9756631"/>
              <a:gd name="connsiteX4" fmla="*/ 86510 w 10965826"/>
              <a:gd name="connsiteY4" fmla="*/ 5517540 h 9756631"/>
              <a:gd name="connsiteX0" fmla="*/ 68761 w 11716117"/>
              <a:gd name="connsiteY0" fmla="*/ 5196483 h 9233809"/>
              <a:gd name="connsiteX1" fmla="*/ 6669521 w 11716117"/>
              <a:gd name="connsiteY1" fmla="*/ 3899 h 9233809"/>
              <a:gd name="connsiteX2" fmla="*/ 11715801 w 11716117"/>
              <a:gd name="connsiteY2" fmla="*/ 4538115 h 9233809"/>
              <a:gd name="connsiteX3" fmla="*/ 7035281 w 11716117"/>
              <a:gd name="connsiteY3" fmla="*/ 9218635 h 9233809"/>
              <a:gd name="connsiteX4" fmla="*/ 68761 w 11716117"/>
              <a:gd name="connsiteY4" fmla="*/ 5196483 h 9233809"/>
              <a:gd name="connsiteX0" fmla="*/ 109156 w 11756352"/>
              <a:gd name="connsiteY0" fmla="*/ 5561714 h 9587312"/>
              <a:gd name="connsiteX1" fmla="*/ 3454652 w 11756352"/>
              <a:gd name="connsiteY1" fmla="*/ 3370 h 9587312"/>
              <a:gd name="connsiteX2" fmla="*/ 11756196 w 11756352"/>
              <a:gd name="connsiteY2" fmla="*/ 4903346 h 9587312"/>
              <a:gd name="connsiteX3" fmla="*/ 7075676 w 11756352"/>
              <a:gd name="connsiteY3" fmla="*/ 9583866 h 9587312"/>
              <a:gd name="connsiteX4" fmla="*/ 109156 w 11756352"/>
              <a:gd name="connsiteY4" fmla="*/ 5561714 h 9587312"/>
              <a:gd name="connsiteX0" fmla="*/ 149879 w 11797096"/>
              <a:gd name="connsiteY0" fmla="*/ 6002361 h 10027959"/>
              <a:gd name="connsiteX1" fmla="*/ 3495375 w 11797096"/>
              <a:gd name="connsiteY1" fmla="*/ 444017 h 10027959"/>
              <a:gd name="connsiteX2" fmla="*/ 11796919 w 11797096"/>
              <a:gd name="connsiteY2" fmla="*/ 5343993 h 10027959"/>
              <a:gd name="connsiteX3" fmla="*/ 7116399 w 11797096"/>
              <a:gd name="connsiteY3" fmla="*/ 10024513 h 10027959"/>
              <a:gd name="connsiteX4" fmla="*/ 149879 w 11797096"/>
              <a:gd name="connsiteY4" fmla="*/ 6002361 h 10027959"/>
              <a:gd name="connsiteX0" fmla="*/ 79095 w 11726337"/>
              <a:gd name="connsiteY0" fmla="*/ 5637724 h 9663241"/>
              <a:gd name="connsiteX1" fmla="*/ 4119535 w 11726337"/>
              <a:gd name="connsiteY1" fmla="*/ 463428 h 9663241"/>
              <a:gd name="connsiteX2" fmla="*/ 11726135 w 11726337"/>
              <a:gd name="connsiteY2" fmla="*/ 4979356 h 9663241"/>
              <a:gd name="connsiteX3" fmla="*/ 7045615 w 11726337"/>
              <a:gd name="connsiteY3" fmla="*/ 9659876 h 9663241"/>
              <a:gd name="connsiteX4" fmla="*/ 79095 w 11726337"/>
              <a:gd name="connsiteY4" fmla="*/ 5637724 h 9663241"/>
              <a:gd name="connsiteX0" fmla="*/ 125495 w 11772786"/>
              <a:gd name="connsiteY0" fmla="*/ 5667969 h 9693486"/>
              <a:gd name="connsiteX1" fmla="*/ 4165935 w 11772786"/>
              <a:gd name="connsiteY1" fmla="*/ 493673 h 9693486"/>
              <a:gd name="connsiteX2" fmla="*/ 11772535 w 11772786"/>
              <a:gd name="connsiteY2" fmla="*/ 5009601 h 9693486"/>
              <a:gd name="connsiteX3" fmla="*/ 7092015 w 11772786"/>
              <a:gd name="connsiteY3" fmla="*/ 9690121 h 9693486"/>
              <a:gd name="connsiteX4" fmla="*/ 125495 w 11772786"/>
              <a:gd name="connsiteY4" fmla="*/ 5667969 h 9693486"/>
              <a:gd name="connsiteX0" fmla="*/ 390902 w 12038193"/>
              <a:gd name="connsiteY0" fmla="*/ 5837605 h 9873487"/>
              <a:gd name="connsiteX1" fmla="*/ 4431342 w 12038193"/>
              <a:gd name="connsiteY1" fmla="*/ 663309 h 9873487"/>
              <a:gd name="connsiteX2" fmla="*/ 12037942 w 12038193"/>
              <a:gd name="connsiteY2" fmla="*/ 5179237 h 9873487"/>
              <a:gd name="connsiteX3" fmla="*/ 7357422 w 12038193"/>
              <a:gd name="connsiteY3" fmla="*/ 9859757 h 9873487"/>
              <a:gd name="connsiteX4" fmla="*/ 390902 w 12038193"/>
              <a:gd name="connsiteY4" fmla="*/ 5837605 h 9873487"/>
              <a:gd name="connsiteX0" fmla="*/ 198160 w 11845451"/>
              <a:gd name="connsiteY0" fmla="*/ 5843285 h 9880183"/>
              <a:gd name="connsiteX1" fmla="*/ 4238600 w 11845451"/>
              <a:gd name="connsiteY1" fmla="*/ 668989 h 9880183"/>
              <a:gd name="connsiteX2" fmla="*/ 11845200 w 11845451"/>
              <a:gd name="connsiteY2" fmla="*/ 5184917 h 9880183"/>
              <a:gd name="connsiteX3" fmla="*/ 7164680 w 11845451"/>
              <a:gd name="connsiteY3" fmla="*/ 9865437 h 9880183"/>
              <a:gd name="connsiteX4" fmla="*/ 198160 w 11845451"/>
              <a:gd name="connsiteY4" fmla="*/ 5843285 h 9880183"/>
              <a:gd name="connsiteX0" fmla="*/ 65229 w 11712563"/>
              <a:gd name="connsiteY0" fmla="*/ 5667970 h 9693487"/>
              <a:gd name="connsiteX1" fmla="*/ 4690885 w 11712563"/>
              <a:gd name="connsiteY1" fmla="*/ 493674 h 9693487"/>
              <a:gd name="connsiteX2" fmla="*/ 11712269 w 11712563"/>
              <a:gd name="connsiteY2" fmla="*/ 5009602 h 9693487"/>
              <a:gd name="connsiteX3" fmla="*/ 7031749 w 11712563"/>
              <a:gd name="connsiteY3" fmla="*/ 9690122 h 9693487"/>
              <a:gd name="connsiteX4" fmla="*/ 65229 w 11712563"/>
              <a:gd name="connsiteY4" fmla="*/ 5667970 h 9693487"/>
              <a:gd name="connsiteX0" fmla="*/ 219731 w 11867065"/>
              <a:gd name="connsiteY0" fmla="*/ 5739036 h 9766572"/>
              <a:gd name="connsiteX1" fmla="*/ 4845387 w 11867065"/>
              <a:gd name="connsiteY1" fmla="*/ 564740 h 9766572"/>
              <a:gd name="connsiteX2" fmla="*/ 11866771 w 11867065"/>
              <a:gd name="connsiteY2" fmla="*/ 5080668 h 9766572"/>
              <a:gd name="connsiteX3" fmla="*/ 7186251 w 11867065"/>
              <a:gd name="connsiteY3" fmla="*/ 9761188 h 9766572"/>
              <a:gd name="connsiteX4" fmla="*/ 219731 w 11867065"/>
              <a:gd name="connsiteY4" fmla="*/ 5739036 h 9766572"/>
              <a:gd name="connsiteX0" fmla="*/ 117487 w 11764821"/>
              <a:gd name="connsiteY0" fmla="*/ 5845196 h 9882460"/>
              <a:gd name="connsiteX1" fmla="*/ 4743143 w 11764821"/>
              <a:gd name="connsiteY1" fmla="*/ 670900 h 9882460"/>
              <a:gd name="connsiteX2" fmla="*/ 11764527 w 11764821"/>
              <a:gd name="connsiteY2" fmla="*/ 5186828 h 9882460"/>
              <a:gd name="connsiteX3" fmla="*/ 7084007 w 11764821"/>
              <a:gd name="connsiteY3" fmla="*/ 9867348 h 9882460"/>
              <a:gd name="connsiteX4" fmla="*/ 117487 w 11764821"/>
              <a:gd name="connsiteY4" fmla="*/ 5845196 h 9882460"/>
              <a:gd name="connsiteX0" fmla="*/ 245443 w 11892777"/>
              <a:gd name="connsiteY0" fmla="*/ 5841384 h 9877930"/>
              <a:gd name="connsiteX1" fmla="*/ 4871099 w 11892777"/>
              <a:gd name="connsiteY1" fmla="*/ 667088 h 9877930"/>
              <a:gd name="connsiteX2" fmla="*/ 11892483 w 11892777"/>
              <a:gd name="connsiteY2" fmla="*/ 5183016 h 9877930"/>
              <a:gd name="connsiteX3" fmla="*/ 7211963 w 11892777"/>
              <a:gd name="connsiteY3" fmla="*/ 9863536 h 9877930"/>
              <a:gd name="connsiteX4" fmla="*/ 245443 w 11892777"/>
              <a:gd name="connsiteY4" fmla="*/ 5841384 h 9877930"/>
              <a:gd name="connsiteX0" fmla="*/ 207074 w 11854408"/>
              <a:gd name="connsiteY0" fmla="*/ 5856851 h 9896653"/>
              <a:gd name="connsiteX1" fmla="*/ 4832730 w 11854408"/>
              <a:gd name="connsiteY1" fmla="*/ 682555 h 9896653"/>
              <a:gd name="connsiteX2" fmla="*/ 11854114 w 11854408"/>
              <a:gd name="connsiteY2" fmla="*/ 5198483 h 9896653"/>
              <a:gd name="connsiteX3" fmla="*/ 7173594 w 11854408"/>
              <a:gd name="connsiteY3" fmla="*/ 9879003 h 9896653"/>
              <a:gd name="connsiteX4" fmla="*/ 207074 w 11854408"/>
              <a:gd name="connsiteY4" fmla="*/ 5856851 h 9896653"/>
              <a:gd name="connsiteX0" fmla="*/ 265043 w 11912377"/>
              <a:gd name="connsiteY0" fmla="*/ 5845197 h 9882461"/>
              <a:gd name="connsiteX1" fmla="*/ 4890699 w 11912377"/>
              <a:gd name="connsiteY1" fmla="*/ 670901 h 9882461"/>
              <a:gd name="connsiteX2" fmla="*/ 11912083 w 11912377"/>
              <a:gd name="connsiteY2" fmla="*/ 5186829 h 9882461"/>
              <a:gd name="connsiteX3" fmla="*/ 7231563 w 11912377"/>
              <a:gd name="connsiteY3" fmla="*/ 9867349 h 9882461"/>
              <a:gd name="connsiteX4" fmla="*/ 265043 w 11912377"/>
              <a:gd name="connsiteY4" fmla="*/ 5845197 h 9882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12377" h="9882461">
                <a:moveTo>
                  <a:pt x="265043" y="5845197"/>
                </a:moveTo>
                <a:cubicBezTo>
                  <a:pt x="-746893" y="2117896"/>
                  <a:pt x="1212166" y="-1541947"/>
                  <a:pt x="4890699" y="670901"/>
                </a:cubicBezTo>
                <a:cubicBezTo>
                  <a:pt x="8569232" y="2883749"/>
                  <a:pt x="11948659" y="2766441"/>
                  <a:pt x="11912083" y="5186829"/>
                </a:cubicBezTo>
                <a:cubicBezTo>
                  <a:pt x="11912083" y="7771809"/>
                  <a:pt x="9172736" y="9757621"/>
                  <a:pt x="7231563" y="9867349"/>
                </a:cubicBezTo>
                <a:cubicBezTo>
                  <a:pt x="5290390" y="9977077"/>
                  <a:pt x="1276979" y="9572498"/>
                  <a:pt x="265043" y="5845197"/>
                </a:cubicBezTo>
                <a:close/>
              </a:path>
            </a:pathLst>
          </a:custGeom>
          <a:solidFill>
            <a:srgbClr val="0E9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52D997"/>
              </a:solidFill>
            </a:endParaRPr>
          </a:p>
        </p:txBody>
      </p:sp>
      <p:sp>
        <p:nvSpPr>
          <p:cNvPr id="29" name="Рисунок 16"/>
          <p:cNvSpPr>
            <a:spLocks noGrp="1"/>
          </p:cNvSpPr>
          <p:nvPr>
            <p:ph type="pic" sz="quarter" idx="35"/>
          </p:nvPr>
        </p:nvSpPr>
        <p:spPr>
          <a:xfrm rot="10800000" flipV="1">
            <a:off x="12532887" y="2322289"/>
            <a:ext cx="9073009" cy="9073009"/>
          </a:xfrm>
          <a:custGeom>
            <a:avLst/>
            <a:gdLst>
              <a:gd name="connsiteX0" fmla="*/ 4808490 w 9653868"/>
              <a:gd name="connsiteY0" fmla="*/ 0 h 9653868"/>
              <a:gd name="connsiteX1" fmla="*/ 3605641 w 9653868"/>
              <a:gd name="connsiteY1" fmla="*/ 498236 h 9653868"/>
              <a:gd name="connsiteX2" fmla="*/ 498237 w 9653868"/>
              <a:gd name="connsiteY2" fmla="*/ 3605641 h 9653868"/>
              <a:gd name="connsiteX3" fmla="*/ 498237 w 9653868"/>
              <a:gd name="connsiteY3" fmla="*/ 6011339 h 9653868"/>
              <a:gd name="connsiteX4" fmla="*/ 3642529 w 9653868"/>
              <a:gd name="connsiteY4" fmla="*/ 9155632 h 9653868"/>
              <a:gd name="connsiteX5" fmla="*/ 6048227 w 9653868"/>
              <a:gd name="connsiteY5" fmla="*/ 9155632 h 9653868"/>
              <a:gd name="connsiteX6" fmla="*/ 9155632 w 9653868"/>
              <a:gd name="connsiteY6" fmla="*/ 6048227 h 9653868"/>
              <a:gd name="connsiteX7" fmla="*/ 9155632 w 9653868"/>
              <a:gd name="connsiteY7" fmla="*/ 3642530 h 9653868"/>
              <a:gd name="connsiteX8" fmla="*/ 6011339 w 9653868"/>
              <a:gd name="connsiteY8" fmla="*/ 498236 h 9653868"/>
              <a:gd name="connsiteX9" fmla="*/ 4808490 w 9653868"/>
              <a:gd name="connsiteY9" fmla="*/ 0 h 965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53868" h="9653868">
                <a:moveTo>
                  <a:pt x="4808490" y="0"/>
                </a:moveTo>
                <a:cubicBezTo>
                  <a:pt x="4373143" y="0"/>
                  <a:pt x="3937799" y="166079"/>
                  <a:pt x="3605641" y="498236"/>
                </a:cubicBezTo>
                <a:lnTo>
                  <a:pt x="498237" y="3605641"/>
                </a:lnTo>
                <a:cubicBezTo>
                  <a:pt x="-166079" y="4269956"/>
                  <a:pt x="-166079" y="5347024"/>
                  <a:pt x="498237" y="6011339"/>
                </a:cubicBezTo>
                <a:lnTo>
                  <a:pt x="3642529" y="9155632"/>
                </a:lnTo>
                <a:cubicBezTo>
                  <a:pt x="4306845" y="9819947"/>
                  <a:pt x="5383912" y="9819947"/>
                  <a:pt x="6048227" y="9155632"/>
                </a:cubicBezTo>
                <a:lnTo>
                  <a:pt x="9155632" y="6048227"/>
                </a:lnTo>
                <a:cubicBezTo>
                  <a:pt x="9819947" y="5383912"/>
                  <a:pt x="9819947" y="4306844"/>
                  <a:pt x="9155632" y="3642530"/>
                </a:cubicBezTo>
                <a:lnTo>
                  <a:pt x="6011339" y="498236"/>
                </a:lnTo>
                <a:cubicBezTo>
                  <a:pt x="5679181" y="166079"/>
                  <a:pt x="5243835" y="0"/>
                  <a:pt x="4808490" y="0"/>
                </a:cubicBezTo>
                <a:close/>
              </a:path>
            </a:pathLst>
          </a:cu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ru-RU" sz="800" dirty="0"/>
            </a:lvl1pPr>
          </a:lstStyle>
          <a:p>
            <a:pPr lvl="0" algn="ctr"/>
            <a:r>
              <a:rPr lang="en-US"/>
              <a:t>Click icon to add picture</a:t>
            </a:r>
            <a:endParaRPr lang="ru-RU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C5C080D1-EB46-3D4B-A499-E42EE0677A15}"/>
              </a:ext>
            </a:extLst>
          </p:cNvPr>
          <p:cNvSpPr/>
          <p:nvPr userDrawn="1"/>
        </p:nvSpPr>
        <p:spPr>
          <a:xfrm rot="2700000">
            <a:off x="21665801" y="-924931"/>
            <a:ext cx="5060535" cy="5060535"/>
          </a:xfrm>
          <a:prstGeom prst="roundRect">
            <a:avLst>
              <a:gd name="adj" fmla="val 10165"/>
            </a:avLst>
          </a:prstGeom>
          <a:noFill/>
          <a:ln w="165100">
            <a:solidFill>
              <a:srgbClr val="0E91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3782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de corp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608494" y="4698554"/>
            <a:ext cx="13536628" cy="6480720"/>
          </a:xfrm>
          <a:prstGeom prst="rect">
            <a:avLst/>
          </a:prstGeom>
        </p:spPr>
        <p:txBody>
          <a:bodyPr/>
          <a:lstStyle>
            <a:lvl1pPr>
              <a:defRPr lang="en-US" sz="3000" b="0" i="0" baseline="0" dirty="0">
                <a:solidFill>
                  <a:srgbClr val="4B4E51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/>
              <a:t>Example text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37"/>
          </p:nvPr>
        </p:nvSpPr>
        <p:spPr>
          <a:xfrm rot="10800000" flipV="1">
            <a:off x="16397448" y="3"/>
            <a:ext cx="7988141" cy="13717587"/>
          </a:xfrm>
          <a:custGeom>
            <a:avLst/>
            <a:gdLst>
              <a:gd name="connsiteX0" fmla="*/ 2944852 w 7988141"/>
              <a:gd name="connsiteY0" fmla="*/ 0 h 13717587"/>
              <a:gd name="connsiteX1" fmla="*/ 0 w 7988141"/>
              <a:gd name="connsiteY1" fmla="*/ 0 h 13717587"/>
              <a:gd name="connsiteX2" fmla="*/ 0 w 7988141"/>
              <a:gd name="connsiteY2" fmla="*/ 2519158 h 13717587"/>
              <a:gd name="connsiteX3" fmla="*/ 132976 w 7988141"/>
              <a:gd name="connsiteY3" fmla="*/ 2639470 h 13717587"/>
              <a:gd name="connsiteX4" fmla="*/ 3089980 w 7988141"/>
              <a:gd name="connsiteY4" fmla="*/ 5596471 h 13717587"/>
              <a:gd name="connsiteX5" fmla="*/ 3612984 w 7988141"/>
              <a:gd name="connsiteY5" fmla="*/ 6863757 h 13717587"/>
              <a:gd name="connsiteX6" fmla="*/ 3089976 w 7988141"/>
              <a:gd name="connsiteY6" fmla="*/ 8131044 h 13717587"/>
              <a:gd name="connsiteX7" fmla="*/ 132976 w 7988141"/>
              <a:gd name="connsiteY7" fmla="*/ 11088048 h 13717587"/>
              <a:gd name="connsiteX8" fmla="*/ 0 w 7988141"/>
              <a:gd name="connsiteY8" fmla="*/ 11208359 h 13717587"/>
              <a:gd name="connsiteX9" fmla="*/ 0 w 7988141"/>
              <a:gd name="connsiteY9" fmla="*/ 13717587 h 13717587"/>
              <a:gd name="connsiteX10" fmla="*/ 2954774 w 7988141"/>
              <a:gd name="connsiteY10" fmla="*/ 13717587 h 13717587"/>
              <a:gd name="connsiteX11" fmla="*/ 2963050 w 7988141"/>
              <a:gd name="connsiteY11" fmla="*/ 13709312 h 13717587"/>
              <a:gd name="connsiteX12" fmla="*/ 6700738 w 7988141"/>
              <a:gd name="connsiteY12" fmla="*/ 9971627 h 13717587"/>
              <a:gd name="connsiteX13" fmla="*/ 7988141 w 7988141"/>
              <a:gd name="connsiteY13" fmla="*/ 6863757 h 13717587"/>
              <a:gd name="connsiteX14" fmla="*/ 6700738 w 7988141"/>
              <a:gd name="connsiteY14" fmla="*/ 3755889 h 13717587"/>
              <a:gd name="connsiteX15" fmla="*/ 3182332 w 7988141"/>
              <a:gd name="connsiteY15" fmla="*/ 237481 h 1371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88141" h="13717587">
                <a:moveTo>
                  <a:pt x="2944852" y="0"/>
                </a:moveTo>
                <a:lnTo>
                  <a:pt x="0" y="0"/>
                </a:lnTo>
                <a:lnTo>
                  <a:pt x="0" y="2519158"/>
                </a:lnTo>
                <a:lnTo>
                  <a:pt x="132976" y="2639470"/>
                </a:lnTo>
                <a:cubicBezTo>
                  <a:pt x="132976" y="2639470"/>
                  <a:pt x="132976" y="2639470"/>
                  <a:pt x="3089980" y="5596471"/>
                </a:cubicBezTo>
                <a:cubicBezTo>
                  <a:pt x="3442004" y="5948497"/>
                  <a:pt x="3612984" y="6401099"/>
                  <a:pt x="3612984" y="6863757"/>
                </a:cubicBezTo>
                <a:cubicBezTo>
                  <a:pt x="3612984" y="7326418"/>
                  <a:pt x="3442002" y="7779019"/>
                  <a:pt x="3089976" y="8131044"/>
                </a:cubicBezTo>
                <a:cubicBezTo>
                  <a:pt x="3089976" y="8131044"/>
                  <a:pt x="3089976" y="8131044"/>
                  <a:pt x="132976" y="11088048"/>
                </a:cubicBezTo>
                <a:lnTo>
                  <a:pt x="0" y="11208359"/>
                </a:lnTo>
                <a:lnTo>
                  <a:pt x="0" y="13717587"/>
                </a:lnTo>
                <a:lnTo>
                  <a:pt x="2954774" y="13717587"/>
                </a:lnTo>
                <a:lnTo>
                  <a:pt x="2963050" y="13709312"/>
                </a:lnTo>
                <a:cubicBezTo>
                  <a:pt x="3640072" y="13032290"/>
                  <a:pt x="4780320" y="11892043"/>
                  <a:pt x="6700738" y="9971627"/>
                </a:cubicBezTo>
                <a:cubicBezTo>
                  <a:pt x="7555654" y="9106655"/>
                  <a:pt x="7988141" y="7990234"/>
                  <a:pt x="7988141" y="6863757"/>
                </a:cubicBezTo>
                <a:cubicBezTo>
                  <a:pt x="7988141" y="5737281"/>
                  <a:pt x="7555656" y="4620862"/>
                  <a:pt x="6700738" y="3755889"/>
                </a:cubicBezTo>
                <a:cubicBezTo>
                  <a:pt x="6700738" y="3755889"/>
                  <a:pt x="6700738" y="3755889"/>
                  <a:pt x="3182332" y="237481"/>
                </a:cubicBezTo>
                <a:close/>
              </a:path>
            </a:pathLst>
          </a:cu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r>
              <a:rPr lang="en-US"/>
              <a:t>Click icon to add picture</a:t>
            </a:r>
            <a:endParaRPr lang="ru-RU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B1192D4-0EA3-0A4C-8654-0CCBC34E8C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811921" y="12819697"/>
            <a:ext cx="1751634" cy="415958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D540058-0240-2B40-BFC1-35D56E9B0FB9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fld id="{B593ECAE-379E-DC42-8848-CA837C412BE4}" type="datetime1">
              <a:rPr lang="fr-CA" smtClean="0"/>
              <a:t>2024-08-16</a:t>
            </a:fld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5AEBF21-36B4-F54F-984D-6D3056992B03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312300C8-F4AE-AC43-80E7-150487D063F2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902F098-EDBA-C94E-B095-9F3D9B2A0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494" y="1602210"/>
            <a:ext cx="13536628" cy="28083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3D5C95AA-6C6A-4440-B96C-583C919234FF}"/>
              </a:ext>
            </a:extLst>
          </p:cNvPr>
          <p:cNvSpPr/>
          <p:nvPr userDrawn="1"/>
        </p:nvSpPr>
        <p:spPr>
          <a:xfrm rot="2700000">
            <a:off x="16550987" y="-435166"/>
            <a:ext cx="14587920" cy="14587920"/>
          </a:xfrm>
          <a:prstGeom prst="roundRect">
            <a:avLst>
              <a:gd name="adj" fmla="val 34015"/>
            </a:avLst>
          </a:prstGeom>
          <a:noFill/>
          <a:ln w="165100">
            <a:solidFill>
              <a:srgbClr val="0E91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">
            <a:extLst>
              <a:ext uri="{FF2B5EF4-FFF2-40B4-BE49-F238E27FC236}">
                <a16:creationId xmlns:a16="http://schemas.microsoft.com/office/drawing/2014/main" id="{572E8311-4912-7B45-AF07-063FD17FFD3B}"/>
              </a:ext>
            </a:extLst>
          </p:cNvPr>
          <p:cNvSpPr/>
          <p:nvPr userDrawn="1"/>
        </p:nvSpPr>
        <p:spPr>
          <a:xfrm rot="12843723">
            <a:off x="13562540" y="8926162"/>
            <a:ext cx="4149835" cy="4127366"/>
          </a:xfrm>
          <a:custGeom>
            <a:avLst/>
            <a:gdLst>
              <a:gd name="connsiteX0" fmla="*/ 0 w 9361040"/>
              <a:gd name="connsiteY0" fmla="*/ 4680520 h 9361040"/>
              <a:gd name="connsiteX1" fmla="*/ 4680520 w 9361040"/>
              <a:gd name="connsiteY1" fmla="*/ 0 h 9361040"/>
              <a:gd name="connsiteX2" fmla="*/ 9361040 w 9361040"/>
              <a:gd name="connsiteY2" fmla="*/ 4680520 h 9361040"/>
              <a:gd name="connsiteX3" fmla="*/ 4680520 w 9361040"/>
              <a:gd name="connsiteY3" fmla="*/ 9361040 h 9361040"/>
              <a:gd name="connsiteX4" fmla="*/ 0 w 9361040"/>
              <a:gd name="connsiteY4" fmla="*/ 4680520 h 9361040"/>
              <a:gd name="connsiteX0" fmla="*/ 30 w 9361070"/>
              <a:gd name="connsiteY0" fmla="*/ 5448616 h 10129136"/>
              <a:gd name="connsiteX1" fmla="*/ 4625686 w 9361070"/>
              <a:gd name="connsiteY1" fmla="*/ 0 h 10129136"/>
              <a:gd name="connsiteX2" fmla="*/ 9361070 w 9361070"/>
              <a:gd name="connsiteY2" fmla="*/ 5448616 h 10129136"/>
              <a:gd name="connsiteX3" fmla="*/ 4680550 w 9361070"/>
              <a:gd name="connsiteY3" fmla="*/ 10129136 h 10129136"/>
              <a:gd name="connsiteX4" fmla="*/ 30 w 9361070"/>
              <a:gd name="connsiteY4" fmla="*/ 5448616 h 10129136"/>
              <a:gd name="connsiteX0" fmla="*/ 117 w 9361157"/>
              <a:gd name="connsiteY0" fmla="*/ 5448878 h 10129398"/>
              <a:gd name="connsiteX1" fmla="*/ 4625773 w 9361157"/>
              <a:gd name="connsiteY1" fmla="*/ 262 h 10129398"/>
              <a:gd name="connsiteX2" fmla="*/ 9361157 w 9361157"/>
              <a:gd name="connsiteY2" fmla="*/ 5448878 h 10129398"/>
              <a:gd name="connsiteX3" fmla="*/ 4680637 w 9361157"/>
              <a:gd name="connsiteY3" fmla="*/ 10129398 h 10129398"/>
              <a:gd name="connsiteX4" fmla="*/ 117 w 9361157"/>
              <a:gd name="connsiteY4" fmla="*/ 5448878 h 10129398"/>
              <a:gd name="connsiteX0" fmla="*/ 84 w 9361124"/>
              <a:gd name="connsiteY0" fmla="*/ 5448878 h 10129398"/>
              <a:gd name="connsiteX1" fmla="*/ 4625740 w 9361124"/>
              <a:gd name="connsiteY1" fmla="*/ 262 h 10129398"/>
              <a:gd name="connsiteX2" fmla="*/ 9361124 w 9361124"/>
              <a:gd name="connsiteY2" fmla="*/ 5448878 h 10129398"/>
              <a:gd name="connsiteX3" fmla="*/ 4680604 w 9361124"/>
              <a:gd name="connsiteY3" fmla="*/ 10129398 h 10129398"/>
              <a:gd name="connsiteX4" fmla="*/ 84 w 9361124"/>
              <a:gd name="connsiteY4" fmla="*/ 5448878 h 10129398"/>
              <a:gd name="connsiteX0" fmla="*/ 84 w 9361124"/>
              <a:gd name="connsiteY0" fmla="*/ 5448878 h 10129515"/>
              <a:gd name="connsiteX1" fmla="*/ 4625740 w 9361124"/>
              <a:gd name="connsiteY1" fmla="*/ 262 h 10129515"/>
              <a:gd name="connsiteX2" fmla="*/ 9361124 w 9361124"/>
              <a:gd name="connsiteY2" fmla="*/ 5448878 h 10129515"/>
              <a:gd name="connsiteX3" fmla="*/ 4680604 w 9361124"/>
              <a:gd name="connsiteY3" fmla="*/ 10129398 h 10129515"/>
              <a:gd name="connsiteX4" fmla="*/ 84 w 9361124"/>
              <a:gd name="connsiteY4" fmla="*/ 5448878 h 10129515"/>
              <a:gd name="connsiteX0" fmla="*/ 84 w 9361124"/>
              <a:gd name="connsiteY0" fmla="*/ 5448878 h 10131196"/>
              <a:gd name="connsiteX1" fmla="*/ 4625740 w 9361124"/>
              <a:gd name="connsiteY1" fmla="*/ 262 h 10131196"/>
              <a:gd name="connsiteX2" fmla="*/ 9361124 w 9361124"/>
              <a:gd name="connsiteY2" fmla="*/ 5448878 h 10131196"/>
              <a:gd name="connsiteX3" fmla="*/ 4680604 w 9361124"/>
              <a:gd name="connsiteY3" fmla="*/ 10129398 h 10131196"/>
              <a:gd name="connsiteX4" fmla="*/ 84 w 9361124"/>
              <a:gd name="connsiteY4" fmla="*/ 5448878 h 10131196"/>
              <a:gd name="connsiteX0" fmla="*/ 14 w 10878958"/>
              <a:gd name="connsiteY0" fmla="*/ 5907266 h 10132216"/>
              <a:gd name="connsiteX1" fmla="*/ 6143574 w 10878958"/>
              <a:gd name="connsiteY1" fmla="*/ 1450 h 10132216"/>
              <a:gd name="connsiteX2" fmla="*/ 10878958 w 10878958"/>
              <a:gd name="connsiteY2" fmla="*/ 5450066 h 10132216"/>
              <a:gd name="connsiteX3" fmla="*/ 6198438 w 10878958"/>
              <a:gd name="connsiteY3" fmla="*/ 10130586 h 10132216"/>
              <a:gd name="connsiteX4" fmla="*/ 14 w 10878958"/>
              <a:gd name="connsiteY4" fmla="*/ 5907266 h 10132216"/>
              <a:gd name="connsiteX0" fmla="*/ 120717 w 10999661"/>
              <a:gd name="connsiteY0" fmla="*/ 5450327 h 9675232"/>
              <a:gd name="connsiteX1" fmla="*/ 2899285 w 10999661"/>
              <a:gd name="connsiteY1" fmla="*/ 1711 h 9675232"/>
              <a:gd name="connsiteX2" fmla="*/ 10999661 w 10999661"/>
              <a:gd name="connsiteY2" fmla="*/ 4993127 h 9675232"/>
              <a:gd name="connsiteX3" fmla="*/ 6319141 w 10999661"/>
              <a:gd name="connsiteY3" fmla="*/ 9673647 h 9675232"/>
              <a:gd name="connsiteX4" fmla="*/ 120717 w 10999661"/>
              <a:gd name="connsiteY4" fmla="*/ 5450327 h 9675232"/>
              <a:gd name="connsiteX0" fmla="*/ 78816 w 10957760"/>
              <a:gd name="connsiteY0" fmla="*/ 5852429 h 10077374"/>
              <a:gd name="connsiteX1" fmla="*/ 3314584 w 10957760"/>
              <a:gd name="connsiteY1" fmla="*/ 1477 h 10077374"/>
              <a:gd name="connsiteX2" fmla="*/ 10957760 w 10957760"/>
              <a:gd name="connsiteY2" fmla="*/ 5395229 h 10077374"/>
              <a:gd name="connsiteX3" fmla="*/ 6277240 w 10957760"/>
              <a:gd name="connsiteY3" fmla="*/ 10075749 h 10077374"/>
              <a:gd name="connsiteX4" fmla="*/ 78816 w 10957760"/>
              <a:gd name="connsiteY4" fmla="*/ 5852429 h 10077374"/>
              <a:gd name="connsiteX0" fmla="*/ 178851 w 11057795"/>
              <a:gd name="connsiteY0" fmla="*/ 5853198 h 10078143"/>
              <a:gd name="connsiteX1" fmla="*/ 3414619 w 11057795"/>
              <a:gd name="connsiteY1" fmla="*/ 2246 h 10078143"/>
              <a:gd name="connsiteX2" fmla="*/ 11057795 w 11057795"/>
              <a:gd name="connsiteY2" fmla="*/ 5395998 h 10078143"/>
              <a:gd name="connsiteX3" fmla="*/ 6377275 w 11057795"/>
              <a:gd name="connsiteY3" fmla="*/ 10076518 h 10078143"/>
              <a:gd name="connsiteX4" fmla="*/ 178851 w 11057795"/>
              <a:gd name="connsiteY4" fmla="*/ 5853198 h 10078143"/>
              <a:gd name="connsiteX0" fmla="*/ 234744 w 11113688"/>
              <a:gd name="connsiteY0" fmla="*/ 5888656 h 10113601"/>
              <a:gd name="connsiteX1" fmla="*/ 3470512 w 11113688"/>
              <a:gd name="connsiteY1" fmla="*/ 37704 h 10113601"/>
              <a:gd name="connsiteX2" fmla="*/ 11113688 w 11113688"/>
              <a:gd name="connsiteY2" fmla="*/ 5431456 h 10113601"/>
              <a:gd name="connsiteX3" fmla="*/ 6433168 w 11113688"/>
              <a:gd name="connsiteY3" fmla="*/ 10111976 h 10113601"/>
              <a:gd name="connsiteX4" fmla="*/ 234744 w 11113688"/>
              <a:gd name="connsiteY4" fmla="*/ 5888656 h 10113601"/>
              <a:gd name="connsiteX0" fmla="*/ 234744 w 11113688"/>
              <a:gd name="connsiteY0" fmla="*/ 5888656 h 10130993"/>
              <a:gd name="connsiteX1" fmla="*/ 3470512 w 11113688"/>
              <a:gd name="connsiteY1" fmla="*/ 37704 h 10130993"/>
              <a:gd name="connsiteX2" fmla="*/ 11113688 w 11113688"/>
              <a:gd name="connsiteY2" fmla="*/ 5431456 h 10130993"/>
              <a:gd name="connsiteX3" fmla="*/ 6433168 w 11113688"/>
              <a:gd name="connsiteY3" fmla="*/ 10111976 h 10130993"/>
              <a:gd name="connsiteX4" fmla="*/ 234744 w 11113688"/>
              <a:gd name="connsiteY4" fmla="*/ 5888656 h 10130993"/>
              <a:gd name="connsiteX0" fmla="*/ 234744 w 11113688"/>
              <a:gd name="connsiteY0" fmla="*/ 5888656 h 10119395"/>
              <a:gd name="connsiteX1" fmla="*/ 3470512 w 11113688"/>
              <a:gd name="connsiteY1" fmla="*/ 37704 h 10119395"/>
              <a:gd name="connsiteX2" fmla="*/ 11113688 w 11113688"/>
              <a:gd name="connsiteY2" fmla="*/ 5431456 h 10119395"/>
              <a:gd name="connsiteX3" fmla="*/ 6433168 w 11113688"/>
              <a:gd name="connsiteY3" fmla="*/ 10111976 h 10119395"/>
              <a:gd name="connsiteX4" fmla="*/ 234744 w 11113688"/>
              <a:gd name="connsiteY4" fmla="*/ 5888656 h 10119395"/>
              <a:gd name="connsiteX0" fmla="*/ 234744 w 11113688"/>
              <a:gd name="connsiteY0" fmla="*/ 5888656 h 10133357"/>
              <a:gd name="connsiteX1" fmla="*/ 3470512 w 11113688"/>
              <a:gd name="connsiteY1" fmla="*/ 37704 h 10133357"/>
              <a:gd name="connsiteX2" fmla="*/ 11113688 w 11113688"/>
              <a:gd name="connsiteY2" fmla="*/ 5431456 h 10133357"/>
              <a:gd name="connsiteX3" fmla="*/ 6433168 w 11113688"/>
              <a:gd name="connsiteY3" fmla="*/ 10111976 h 10133357"/>
              <a:gd name="connsiteX4" fmla="*/ 234744 w 11113688"/>
              <a:gd name="connsiteY4" fmla="*/ 5888656 h 10133357"/>
              <a:gd name="connsiteX0" fmla="*/ 234744 w 11113942"/>
              <a:gd name="connsiteY0" fmla="*/ 5887051 h 10131752"/>
              <a:gd name="connsiteX1" fmla="*/ 3470512 w 11113942"/>
              <a:gd name="connsiteY1" fmla="*/ 36099 h 10131752"/>
              <a:gd name="connsiteX2" fmla="*/ 11113688 w 11113942"/>
              <a:gd name="connsiteY2" fmla="*/ 5429851 h 10131752"/>
              <a:gd name="connsiteX3" fmla="*/ 6433168 w 11113942"/>
              <a:gd name="connsiteY3" fmla="*/ 10110371 h 10131752"/>
              <a:gd name="connsiteX4" fmla="*/ 234744 w 11113942"/>
              <a:gd name="connsiteY4" fmla="*/ 5887051 h 10131752"/>
              <a:gd name="connsiteX0" fmla="*/ 103085 w 10982218"/>
              <a:gd name="connsiteY0" fmla="*/ 6182289 h 10426990"/>
              <a:gd name="connsiteX1" fmla="*/ 3338853 w 10982218"/>
              <a:gd name="connsiteY1" fmla="*/ 331337 h 10426990"/>
              <a:gd name="connsiteX2" fmla="*/ 10982029 w 10982218"/>
              <a:gd name="connsiteY2" fmla="*/ 5725089 h 10426990"/>
              <a:gd name="connsiteX3" fmla="*/ 6301509 w 10982218"/>
              <a:gd name="connsiteY3" fmla="*/ 10405609 h 10426990"/>
              <a:gd name="connsiteX4" fmla="*/ 103085 w 10982218"/>
              <a:gd name="connsiteY4" fmla="*/ 6182289 h 10426990"/>
              <a:gd name="connsiteX0" fmla="*/ 791 w 10880107"/>
              <a:gd name="connsiteY0" fmla="*/ 5358875 h 9602645"/>
              <a:gd name="connsiteX1" fmla="*/ 5833455 w 10880107"/>
              <a:gd name="connsiteY1" fmla="*/ 367459 h 9602645"/>
              <a:gd name="connsiteX2" fmla="*/ 10879735 w 10880107"/>
              <a:gd name="connsiteY2" fmla="*/ 4901675 h 9602645"/>
              <a:gd name="connsiteX3" fmla="*/ 6199215 w 10880107"/>
              <a:gd name="connsiteY3" fmla="*/ 9582195 h 9602645"/>
              <a:gd name="connsiteX4" fmla="*/ 791 w 10880107"/>
              <a:gd name="connsiteY4" fmla="*/ 5358875 h 9602645"/>
              <a:gd name="connsiteX0" fmla="*/ 82835 w 10962151"/>
              <a:gd name="connsiteY0" fmla="*/ 5584698 h 9901054"/>
              <a:gd name="connsiteX1" fmla="*/ 5915499 w 10962151"/>
              <a:gd name="connsiteY1" fmla="*/ 593282 h 9901054"/>
              <a:gd name="connsiteX2" fmla="*/ 10961779 w 10962151"/>
              <a:gd name="connsiteY2" fmla="*/ 5127498 h 9901054"/>
              <a:gd name="connsiteX3" fmla="*/ 6281259 w 10962151"/>
              <a:gd name="connsiteY3" fmla="*/ 9808018 h 9901054"/>
              <a:gd name="connsiteX4" fmla="*/ 82835 w 10962151"/>
              <a:gd name="connsiteY4" fmla="*/ 5584698 h 9901054"/>
              <a:gd name="connsiteX0" fmla="*/ 291782 w 11171098"/>
              <a:gd name="connsiteY0" fmla="*/ 5493378 h 9764240"/>
              <a:gd name="connsiteX1" fmla="*/ 6124446 w 11171098"/>
              <a:gd name="connsiteY1" fmla="*/ 501962 h 9764240"/>
              <a:gd name="connsiteX2" fmla="*/ 11170726 w 11171098"/>
              <a:gd name="connsiteY2" fmla="*/ 5036178 h 9764240"/>
              <a:gd name="connsiteX3" fmla="*/ 6490206 w 11171098"/>
              <a:gd name="connsiteY3" fmla="*/ 9716698 h 9764240"/>
              <a:gd name="connsiteX4" fmla="*/ 291782 w 11171098"/>
              <a:gd name="connsiteY4" fmla="*/ 5493378 h 9764240"/>
              <a:gd name="connsiteX0" fmla="*/ 291782 w 11171098"/>
              <a:gd name="connsiteY0" fmla="*/ 5493378 h 9721404"/>
              <a:gd name="connsiteX1" fmla="*/ 6124446 w 11171098"/>
              <a:gd name="connsiteY1" fmla="*/ 501962 h 9721404"/>
              <a:gd name="connsiteX2" fmla="*/ 11170726 w 11171098"/>
              <a:gd name="connsiteY2" fmla="*/ 5036178 h 9721404"/>
              <a:gd name="connsiteX3" fmla="*/ 6490206 w 11171098"/>
              <a:gd name="connsiteY3" fmla="*/ 9716698 h 9721404"/>
              <a:gd name="connsiteX4" fmla="*/ 291782 w 11171098"/>
              <a:gd name="connsiteY4" fmla="*/ 5493378 h 9721404"/>
              <a:gd name="connsiteX0" fmla="*/ 291782 w 11171098"/>
              <a:gd name="connsiteY0" fmla="*/ 5493378 h 9729038"/>
              <a:gd name="connsiteX1" fmla="*/ 6124446 w 11171098"/>
              <a:gd name="connsiteY1" fmla="*/ 501962 h 9729038"/>
              <a:gd name="connsiteX2" fmla="*/ 11170726 w 11171098"/>
              <a:gd name="connsiteY2" fmla="*/ 5036178 h 9729038"/>
              <a:gd name="connsiteX3" fmla="*/ 6490206 w 11171098"/>
              <a:gd name="connsiteY3" fmla="*/ 9716698 h 9729038"/>
              <a:gd name="connsiteX4" fmla="*/ 291782 w 11171098"/>
              <a:gd name="connsiteY4" fmla="*/ 5493378 h 9729038"/>
              <a:gd name="connsiteX0" fmla="*/ 46479 w 10925795"/>
              <a:gd name="connsiteY0" fmla="*/ 5524794 h 9765185"/>
              <a:gd name="connsiteX1" fmla="*/ 5879143 w 10925795"/>
              <a:gd name="connsiteY1" fmla="*/ 533378 h 9765185"/>
              <a:gd name="connsiteX2" fmla="*/ 10925423 w 10925795"/>
              <a:gd name="connsiteY2" fmla="*/ 5067594 h 9765185"/>
              <a:gd name="connsiteX3" fmla="*/ 6244903 w 10925795"/>
              <a:gd name="connsiteY3" fmla="*/ 9748114 h 9765185"/>
              <a:gd name="connsiteX4" fmla="*/ 46479 w 10925795"/>
              <a:gd name="connsiteY4" fmla="*/ 5524794 h 9765185"/>
              <a:gd name="connsiteX0" fmla="*/ 58786 w 10938102"/>
              <a:gd name="connsiteY0" fmla="*/ 5561558 h 9811369"/>
              <a:gd name="connsiteX1" fmla="*/ 5891450 w 10938102"/>
              <a:gd name="connsiteY1" fmla="*/ 570142 h 9811369"/>
              <a:gd name="connsiteX2" fmla="*/ 10937730 w 10938102"/>
              <a:gd name="connsiteY2" fmla="*/ 5104358 h 9811369"/>
              <a:gd name="connsiteX3" fmla="*/ 6257210 w 10938102"/>
              <a:gd name="connsiteY3" fmla="*/ 9784878 h 9811369"/>
              <a:gd name="connsiteX4" fmla="*/ 58786 w 10938102"/>
              <a:gd name="connsiteY4" fmla="*/ 5561558 h 9811369"/>
              <a:gd name="connsiteX0" fmla="*/ 86510 w 10965826"/>
              <a:gd name="connsiteY0" fmla="*/ 5517540 h 9756631"/>
              <a:gd name="connsiteX1" fmla="*/ 5919174 w 10965826"/>
              <a:gd name="connsiteY1" fmla="*/ 526124 h 9756631"/>
              <a:gd name="connsiteX2" fmla="*/ 10965454 w 10965826"/>
              <a:gd name="connsiteY2" fmla="*/ 5060340 h 9756631"/>
              <a:gd name="connsiteX3" fmla="*/ 6284934 w 10965826"/>
              <a:gd name="connsiteY3" fmla="*/ 9740860 h 9756631"/>
              <a:gd name="connsiteX4" fmla="*/ 86510 w 10965826"/>
              <a:gd name="connsiteY4" fmla="*/ 5517540 h 9756631"/>
              <a:gd name="connsiteX0" fmla="*/ 68761 w 11716117"/>
              <a:gd name="connsiteY0" fmla="*/ 5196483 h 9233809"/>
              <a:gd name="connsiteX1" fmla="*/ 6669521 w 11716117"/>
              <a:gd name="connsiteY1" fmla="*/ 3899 h 9233809"/>
              <a:gd name="connsiteX2" fmla="*/ 11715801 w 11716117"/>
              <a:gd name="connsiteY2" fmla="*/ 4538115 h 9233809"/>
              <a:gd name="connsiteX3" fmla="*/ 7035281 w 11716117"/>
              <a:gd name="connsiteY3" fmla="*/ 9218635 h 9233809"/>
              <a:gd name="connsiteX4" fmla="*/ 68761 w 11716117"/>
              <a:gd name="connsiteY4" fmla="*/ 5196483 h 9233809"/>
              <a:gd name="connsiteX0" fmla="*/ 109156 w 11756352"/>
              <a:gd name="connsiteY0" fmla="*/ 5561714 h 9587312"/>
              <a:gd name="connsiteX1" fmla="*/ 3454652 w 11756352"/>
              <a:gd name="connsiteY1" fmla="*/ 3370 h 9587312"/>
              <a:gd name="connsiteX2" fmla="*/ 11756196 w 11756352"/>
              <a:gd name="connsiteY2" fmla="*/ 4903346 h 9587312"/>
              <a:gd name="connsiteX3" fmla="*/ 7075676 w 11756352"/>
              <a:gd name="connsiteY3" fmla="*/ 9583866 h 9587312"/>
              <a:gd name="connsiteX4" fmla="*/ 109156 w 11756352"/>
              <a:gd name="connsiteY4" fmla="*/ 5561714 h 9587312"/>
              <a:gd name="connsiteX0" fmla="*/ 149879 w 11797096"/>
              <a:gd name="connsiteY0" fmla="*/ 6002361 h 10027959"/>
              <a:gd name="connsiteX1" fmla="*/ 3495375 w 11797096"/>
              <a:gd name="connsiteY1" fmla="*/ 444017 h 10027959"/>
              <a:gd name="connsiteX2" fmla="*/ 11796919 w 11797096"/>
              <a:gd name="connsiteY2" fmla="*/ 5343993 h 10027959"/>
              <a:gd name="connsiteX3" fmla="*/ 7116399 w 11797096"/>
              <a:gd name="connsiteY3" fmla="*/ 10024513 h 10027959"/>
              <a:gd name="connsiteX4" fmla="*/ 149879 w 11797096"/>
              <a:gd name="connsiteY4" fmla="*/ 6002361 h 10027959"/>
              <a:gd name="connsiteX0" fmla="*/ 79095 w 11726337"/>
              <a:gd name="connsiteY0" fmla="*/ 5637724 h 9663241"/>
              <a:gd name="connsiteX1" fmla="*/ 4119535 w 11726337"/>
              <a:gd name="connsiteY1" fmla="*/ 463428 h 9663241"/>
              <a:gd name="connsiteX2" fmla="*/ 11726135 w 11726337"/>
              <a:gd name="connsiteY2" fmla="*/ 4979356 h 9663241"/>
              <a:gd name="connsiteX3" fmla="*/ 7045615 w 11726337"/>
              <a:gd name="connsiteY3" fmla="*/ 9659876 h 9663241"/>
              <a:gd name="connsiteX4" fmla="*/ 79095 w 11726337"/>
              <a:gd name="connsiteY4" fmla="*/ 5637724 h 9663241"/>
              <a:gd name="connsiteX0" fmla="*/ 125495 w 11772786"/>
              <a:gd name="connsiteY0" fmla="*/ 5667969 h 9693486"/>
              <a:gd name="connsiteX1" fmla="*/ 4165935 w 11772786"/>
              <a:gd name="connsiteY1" fmla="*/ 493673 h 9693486"/>
              <a:gd name="connsiteX2" fmla="*/ 11772535 w 11772786"/>
              <a:gd name="connsiteY2" fmla="*/ 5009601 h 9693486"/>
              <a:gd name="connsiteX3" fmla="*/ 7092015 w 11772786"/>
              <a:gd name="connsiteY3" fmla="*/ 9690121 h 9693486"/>
              <a:gd name="connsiteX4" fmla="*/ 125495 w 11772786"/>
              <a:gd name="connsiteY4" fmla="*/ 5667969 h 9693486"/>
              <a:gd name="connsiteX0" fmla="*/ 390902 w 12038193"/>
              <a:gd name="connsiteY0" fmla="*/ 5837605 h 9873487"/>
              <a:gd name="connsiteX1" fmla="*/ 4431342 w 12038193"/>
              <a:gd name="connsiteY1" fmla="*/ 663309 h 9873487"/>
              <a:gd name="connsiteX2" fmla="*/ 12037942 w 12038193"/>
              <a:gd name="connsiteY2" fmla="*/ 5179237 h 9873487"/>
              <a:gd name="connsiteX3" fmla="*/ 7357422 w 12038193"/>
              <a:gd name="connsiteY3" fmla="*/ 9859757 h 9873487"/>
              <a:gd name="connsiteX4" fmla="*/ 390902 w 12038193"/>
              <a:gd name="connsiteY4" fmla="*/ 5837605 h 9873487"/>
              <a:gd name="connsiteX0" fmla="*/ 198160 w 11845451"/>
              <a:gd name="connsiteY0" fmla="*/ 5843285 h 9880183"/>
              <a:gd name="connsiteX1" fmla="*/ 4238600 w 11845451"/>
              <a:gd name="connsiteY1" fmla="*/ 668989 h 9880183"/>
              <a:gd name="connsiteX2" fmla="*/ 11845200 w 11845451"/>
              <a:gd name="connsiteY2" fmla="*/ 5184917 h 9880183"/>
              <a:gd name="connsiteX3" fmla="*/ 7164680 w 11845451"/>
              <a:gd name="connsiteY3" fmla="*/ 9865437 h 9880183"/>
              <a:gd name="connsiteX4" fmla="*/ 198160 w 11845451"/>
              <a:gd name="connsiteY4" fmla="*/ 5843285 h 9880183"/>
              <a:gd name="connsiteX0" fmla="*/ 65229 w 11712563"/>
              <a:gd name="connsiteY0" fmla="*/ 5667970 h 9693487"/>
              <a:gd name="connsiteX1" fmla="*/ 4690885 w 11712563"/>
              <a:gd name="connsiteY1" fmla="*/ 493674 h 9693487"/>
              <a:gd name="connsiteX2" fmla="*/ 11712269 w 11712563"/>
              <a:gd name="connsiteY2" fmla="*/ 5009602 h 9693487"/>
              <a:gd name="connsiteX3" fmla="*/ 7031749 w 11712563"/>
              <a:gd name="connsiteY3" fmla="*/ 9690122 h 9693487"/>
              <a:gd name="connsiteX4" fmla="*/ 65229 w 11712563"/>
              <a:gd name="connsiteY4" fmla="*/ 5667970 h 9693487"/>
              <a:gd name="connsiteX0" fmla="*/ 219731 w 11867065"/>
              <a:gd name="connsiteY0" fmla="*/ 5739036 h 9766572"/>
              <a:gd name="connsiteX1" fmla="*/ 4845387 w 11867065"/>
              <a:gd name="connsiteY1" fmla="*/ 564740 h 9766572"/>
              <a:gd name="connsiteX2" fmla="*/ 11866771 w 11867065"/>
              <a:gd name="connsiteY2" fmla="*/ 5080668 h 9766572"/>
              <a:gd name="connsiteX3" fmla="*/ 7186251 w 11867065"/>
              <a:gd name="connsiteY3" fmla="*/ 9761188 h 9766572"/>
              <a:gd name="connsiteX4" fmla="*/ 219731 w 11867065"/>
              <a:gd name="connsiteY4" fmla="*/ 5739036 h 9766572"/>
              <a:gd name="connsiteX0" fmla="*/ 117487 w 11764821"/>
              <a:gd name="connsiteY0" fmla="*/ 5845196 h 9882460"/>
              <a:gd name="connsiteX1" fmla="*/ 4743143 w 11764821"/>
              <a:gd name="connsiteY1" fmla="*/ 670900 h 9882460"/>
              <a:gd name="connsiteX2" fmla="*/ 11764527 w 11764821"/>
              <a:gd name="connsiteY2" fmla="*/ 5186828 h 9882460"/>
              <a:gd name="connsiteX3" fmla="*/ 7084007 w 11764821"/>
              <a:gd name="connsiteY3" fmla="*/ 9867348 h 9882460"/>
              <a:gd name="connsiteX4" fmla="*/ 117487 w 11764821"/>
              <a:gd name="connsiteY4" fmla="*/ 5845196 h 9882460"/>
              <a:gd name="connsiteX0" fmla="*/ 245443 w 11892777"/>
              <a:gd name="connsiteY0" fmla="*/ 5841384 h 9877930"/>
              <a:gd name="connsiteX1" fmla="*/ 4871099 w 11892777"/>
              <a:gd name="connsiteY1" fmla="*/ 667088 h 9877930"/>
              <a:gd name="connsiteX2" fmla="*/ 11892483 w 11892777"/>
              <a:gd name="connsiteY2" fmla="*/ 5183016 h 9877930"/>
              <a:gd name="connsiteX3" fmla="*/ 7211963 w 11892777"/>
              <a:gd name="connsiteY3" fmla="*/ 9863536 h 9877930"/>
              <a:gd name="connsiteX4" fmla="*/ 245443 w 11892777"/>
              <a:gd name="connsiteY4" fmla="*/ 5841384 h 9877930"/>
              <a:gd name="connsiteX0" fmla="*/ 207074 w 11854408"/>
              <a:gd name="connsiteY0" fmla="*/ 5856851 h 9896653"/>
              <a:gd name="connsiteX1" fmla="*/ 4832730 w 11854408"/>
              <a:gd name="connsiteY1" fmla="*/ 682555 h 9896653"/>
              <a:gd name="connsiteX2" fmla="*/ 11854114 w 11854408"/>
              <a:gd name="connsiteY2" fmla="*/ 5198483 h 9896653"/>
              <a:gd name="connsiteX3" fmla="*/ 7173594 w 11854408"/>
              <a:gd name="connsiteY3" fmla="*/ 9879003 h 9896653"/>
              <a:gd name="connsiteX4" fmla="*/ 207074 w 11854408"/>
              <a:gd name="connsiteY4" fmla="*/ 5856851 h 9896653"/>
              <a:gd name="connsiteX0" fmla="*/ 265043 w 11912377"/>
              <a:gd name="connsiteY0" fmla="*/ 5845197 h 9882461"/>
              <a:gd name="connsiteX1" fmla="*/ 4890699 w 11912377"/>
              <a:gd name="connsiteY1" fmla="*/ 670901 h 9882461"/>
              <a:gd name="connsiteX2" fmla="*/ 11912083 w 11912377"/>
              <a:gd name="connsiteY2" fmla="*/ 5186829 h 9882461"/>
              <a:gd name="connsiteX3" fmla="*/ 7231563 w 11912377"/>
              <a:gd name="connsiteY3" fmla="*/ 9867349 h 9882461"/>
              <a:gd name="connsiteX4" fmla="*/ 265043 w 11912377"/>
              <a:gd name="connsiteY4" fmla="*/ 5845197 h 9882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12377" h="9882461">
                <a:moveTo>
                  <a:pt x="265043" y="5845197"/>
                </a:moveTo>
                <a:cubicBezTo>
                  <a:pt x="-746893" y="2117896"/>
                  <a:pt x="1212166" y="-1541947"/>
                  <a:pt x="4890699" y="670901"/>
                </a:cubicBezTo>
                <a:cubicBezTo>
                  <a:pt x="8569232" y="2883749"/>
                  <a:pt x="11948659" y="2766441"/>
                  <a:pt x="11912083" y="5186829"/>
                </a:cubicBezTo>
                <a:cubicBezTo>
                  <a:pt x="11912083" y="7771809"/>
                  <a:pt x="9172736" y="9757621"/>
                  <a:pt x="7231563" y="9867349"/>
                </a:cubicBezTo>
                <a:cubicBezTo>
                  <a:pt x="5290390" y="9977077"/>
                  <a:pt x="1276979" y="9572498"/>
                  <a:pt x="265043" y="5845197"/>
                </a:cubicBezTo>
                <a:close/>
              </a:path>
            </a:pathLst>
          </a:custGeom>
          <a:solidFill>
            <a:srgbClr val="52D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0520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 de corp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608495" y="4826480"/>
            <a:ext cx="9665824" cy="6768752"/>
          </a:xfrm>
          <a:prstGeom prst="rect">
            <a:avLst/>
          </a:prstGeom>
        </p:spPr>
        <p:txBody>
          <a:bodyPr/>
          <a:lstStyle>
            <a:lvl1pPr>
              <a:defRPr lang="en-US" sz="3000" b="0" i="0" baseline="0" dirty="0">
                <a:solidFill>
                  <a:srgbClr val="4B4E51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/>
              <a:t>Example text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B1192D4-0EA3-0A4C-8654-0CCBC34E8C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811921" y="12819697"/>
            <a:ext cx="1751634" cy="415958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30EEB6A6-E8DB-F543-AB05-819FFB5D6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586120"/>
            <a:ext cx="9597919" cy="27363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381E1E-E78F-A448-9D32-F8011170A98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593ECAE-379E-DC42-8848-CA837C412BE4}" type="datetime1">
              <a:rPr lang="fr-CA" smtClean="0"/>
              <a:t>2024-08-16</a:t>
            </a:fld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B4F3637-A4E6-A34B-9EC7-D4329075CDC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2300C8-F4AE-AC43-80E7-150487D063F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0692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de section - Vers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44" hasCustomPrompt="1"/>
          </p:nvPr>
        </p:nvSpPr>
        <p:spPr>
          <a:xfrm rot="10800000" flipV="1">
            <a:off x="10176569" y="7632354"/>
            <a:ext cx="12169351" cy="6085233"/>
          </a:xfrm>
          <a:custGeom>
            <a:avLst/>
            <a:gdLst>
              <a:gd name="connsiteX0" fmla="*/ 3590495 w 7207876"/>
              <a:gd name="connsiteY0" fmla="*/ 0 h 3604267"/>
              <a:gd name="connsiteX1" fmla="*/ 2692329 w 7207876"/>
              <a:gd name="connsiteY1" fmla="*/ 372032 h 3604267"/>
              <a:gd name="connsiteX2" fmla="*/ 372033 w 7207876"/>
              <a:gd name="connsiteY2" fmla="*/ 2692328 h 3604267"/>
              <a:gd name="connsiteX3" fmla="*/ 0 w 7207876"/>
              <a:gd name="connsiteY3" fmla="*/ 3590494 h 3604267"/>
              <a:gd name="connsiteX4" fmla="*/ 657 w 7207876"/>
              <a:gd name="connsiteY4" fmla="*/ 3604267 h 3604267"/>
              <a:gd name="connsiteX5" fmla="*/ 7207876 w 7207876"/>
              <a:gd name="connsiteY5" fmla="*/ 3604267 h 3604267"/>
              <a:gd name="connsiteX6" fmla="*/ 7202721 w 7207876"/>
              <a:gd name="connsiteY6" fmla="*/ 3496287 h 3604267"/>
              <a:gd name="connsiteX7" fmla="*/ 6836501 w 7207876"/>
              <a:gd name="connsiteY7" fmla="*/ 2719872 h 3604267"/>
              <a:gd name="connsiteX8" fmla="*/ 4488661 w 7207876"/>
              <a:gd name="connsiteY8" fmla="*/ 372032 h 3604267"/>
              <a:gd name="connsiteX9" fmla="*/ 3590495 w 7207876"/>
              <a:gd name="connsiteY9" fmla="*/ 0 h 360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07876" h="3604267">
                <a:moveTo>
                  <a:pt x="3590495" y="0"/>
                </a:moveTo>
                <a:cubicBezTo>
                  <a:pt x="3265422" y="0"/>
                  <a:pt x="2940351" y="124011"/>
                  <a:pt x="2692329" y="372032"/>
                </a:cubicBezTo>
                <a:lnTo>
                  <a:pt x="372033" y="2692328"/>
                </a:lnTo>
                <a:cubicBezTo>
                  <a:pt x="124011" y="2940350"/>
                  <a:pt x="0" y="3265422"/>
                  <a:pt x="0" y="3590494"/>
                </a:cubicBezTo>
                <a:lnTo>
                  <a:pt x="657" y="3604267"/>
                </a:lnTo>
                <a:lnTo>
                  <a:pt x="7207876" y="3604267"/>
                </a:lnTo>
                <a:lnTo>
                  <a:pt x="7202721" y="3496287"/>
                </a:lnTo>
                <a:cubicBezTo>
                  <a:pt x="7175594" y="3212902"/>
                  <a:pt x="7053520" y="2936891"/>
                  <a:pt x="6836501" y="2719872"/>
                </a:cubicBezTo>
                <a:lnTo>
                  <a:pt x="4488661" y="372032"/>
                </a:lnTo>
                <a:cubicBezTo>
                  <a:pt x="4240639" y="124011"/>
                  <a:pt x="3915567" y="0"/>
                  <a:pt x="3590495" y="0"/>
                </a:cubicBezTo>
                <a:close/>
              </a:path>
            </a:pathLst>
          </a:cu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r>
              <a:rPr lang="ru-RU"/>
              <a:t>с</a:t>
            </a:r>
          </a:p>
        </p:txBody>
      </p:sp>
      <p:sp>
        <p:nvSpPr>
          <p:cNvPr id="18" name="Рисунок 17"/>
          <p:cNvSpPr>
            <a:spLocks noGrp="1"/>
          </p:cNvSpPr>
          <p:nvPr>
            <p:ph type="pic" sz="quarter" idx="48" hasCustomPrompt="1"/>
          </p:nvPr>
        </p:nvSpPr>
        <p:spPr>
          <a:xfrm rot="10800000" flipV="1">
            <a:off x="10176571" y="0"/>
            <a:ext cx="12169351" cy="6085233"/>
          </a:xfrm>
          <a:custGeom>
            <a:avLst/>
            <a:gdLst>
              <a:gd name="connsiteX0" fmla="*/ 12168242 w 12169351"/>
              <a:gd name="connsiteY0" fmla="*/ 0 h 6085233"/>
              <a:gd name="connsiteX1" fmla="*/ 0 w 12169351"/>
              <a:gd name="connsiteY1" fmla="*/ 0 h 6085233"/>
              <a:gd name="connsiteX2" fmla="*/ 8703 w 12169351"/>
              <a:gd name="connsiteY2" fmla="*/ 182307 h 6085233"/>
              <a:gd name="connsiteX3" fmla="*/ 627008 w 12169351"/>
              <a:gd name="connsiteY3" fmla="*/ 1493160 h 6085233"/>
              <a:gd name="connsiteX4" fmla="*/ 4590961 w 12169351"/>
              <a:gd name="connsiteY4" fmla="*/ 5457116 h 6085233"/>
              <a:gd name="connsiteX5" fmla="*/ 6107372 w 12169351"/>
              <a:gd name="connsiteY5" fmla="*/ 6085233 h 6085233"/>
              <a:gd name="connsiteX6" fmla="*/ 7623782 w 12169351"/>
              <a:gd name="connsiteY6" fmla="*/ 5457116 h 6085233"/>
              <a:gd name="connsiteX7" fmla="*/ 11541232 w 12169351"/>
              <a:gd name="connsiteY7" fmla="*/ 1539664 h 6085233"/>
              <a:gd name="connsiteX8" fmla="*/ 12169351 w 12169351"/>
              <a:gd name="connsiteY8" fmla="*/ 23254 h 608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69351" h="6085233">
                <a:moveTo>
                  <a:pt x="12168242" y="0"/>
                </a:moveTo>
                <a:lnTo>
                  <a:pt x="0" y="0"/>
                </a:lnTo>
                <a:lnTo>
                  <a:pt x="8703" y="182307"/>
                </a:lnTo>
                <a:cubicBezTo>
                  <a:pt x="54503" y="660758"/>
                  <a:pt x="260606" y="1126759"/>
                  <a:pt x="627008" y="1493160"/>
                </a:cubicBezTo>
                <a:lnTo>
                  <a:pt x="4590961" y="5457116"/>
                </a:lnTo>
                <a:cubicBezTo>
                  <a:pt x="5009707" y="5875860"/>
                  <a:pt x="5558539" y="6085233"/>
                  <a:pt x="6107372" y="6085233"/>
                </a:cubicBezTo>
                <a:cubicBezTo>
                  <a:pt x="6656206" y="6085233"/>
                  <a:pt x="7205037" y="5875860"/>
                  <a:pt x="7623782" y="5457116"/>
                </a:cubicBezTo>
                <a:lnTo>
                  <a:pt x="11541232" y="1539664"/>
                </a:lnTo>
                <a:cubicBezTo>
                  <a:pt x="11959978" y="1120919"/>
                  <a:pt x="12169351" y="572086"/>
                  <a:pt x="12169351" y="23254"/>
                </a:cubicBezTo>
                <a:close/>
              </a:path>
            </a:pathLst>
          </a:cu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r>
              <a:rPr lang="ru-RU"/>
              <a:t>с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608495" y="6138714"/>
            <a:ext cx="8064019" cy="5040560"/>
          </a:xfrm>
          <a:prstGeom prst="rect">
            <a:avLst/>
          </a:prstGeom>
        </p:spPr>
        <p:txBody>
          <a:bodyPr/>
          <a:lstStyle>
            <a:lvl1pPr algn="l">
              <a:defRPr lang="en-US" sz="2800" b="0" i="0" baseline="0" dirty="0">
                <a:solidFill>
                  <a:srgbClr val="4B4E51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/>
              <a:t>Example text</a:t>
            </a:r>
          </a:p>
        </p:txBody>
      </p:sp>
      <p:sp>
        <p:nvSpPr>
          <p:cNvPr id="19" name="Полилиния 18"/>
          <p:cNvSpPr/>
          <p:nvPr userDrawn="1"/>
        </p:nvSpPr>
        <p:spPr>
          <a:xfrm>
            <a:off x="18300353" y="774118"/>
            <a:ext cx="6085234" cy="12169352"/>
          </a:xfrm>
          <a:custGeom>
            <a:avLst/>
            <a:gdLst>
              <a:gd name="connsiteX0" fmla="*/ 6085234 w 6085234"/>
              <a:gd name="connsiteY0" fmla="*/ 0 h 12169352"/>
              <a:gd name="connsiteX1" fmla="*/ 6085234 w 6085234"/>
              <a:gd name="connsiteY1" fmla="*/ 12168242 h 12169352"/>
              <a:gd name="connsiteX2" fmla="*/ 6061980 w 6085234"/>
              <a:gd name="connsiteY2" fmla="*/ 12169352 h 12169352"/>
              <a:gd name="connsiteX3" fmla="*/ 4545570 w 6085234"/>
              <a:gd name="connsiteY3" fmla="*/ 11541233 h 12169352"/>
              <a:gd name="connsiteX4" fmla="*/ 628118 w 6085234"/>
              <a:gd name="connsiteY4" fmla="*/ 7623783 h 12169352"/>
              <a:gd name="connsiteX5" fmla="*/ 0 w 6085234"/>
              <a:gd name="connsiteY5" fmla="*/ 6107372 h 12169352"/>
              <a:gd name="connsiteX6" fmla="*/ 628118 w 6085234"/>
              <a:gd name="connsiteY6" fmla="*/ 4590962 h 12169352"/>
              <a:gd name="connsiteX7" fmla="*/ 4592074 w 6085234"/>
              <a:gd name="connsiteY7" fmla="*/ 627008 h 12169352"/>
              <a:gd name="connsiteX8" fmla="*/ 5902926 w 6085234"/>
              <a:gd name="connsiteY8" fmla="*/ 8703 h 12169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85234" h="12169352">
                <a:moveTo>
                  <a:pt x="6085234" y="0"/>
                </a:moveTo>
                <a:lnTo>
                  <a:pt x="6085234" y="12168242"/>
                </a:lnTo>
                <a:lnTo>
                  <a:pt x="6061980" y="12169352"/>
                </a:lnTo>
                <a:cubicBezTo>
                  <a:pt x="5513148" y="12169352"/>
                  <a:pt x="4964314" y="11959979"/>
                  <a:pt x="4545570" y="11541233"/>
                </a:cubicBezTo>
                <a:lnTo>
                  <a:pt x="628118" y="7623783"/>
                </a:lnTo>
                <a:cubicBezTo>
                  <a:pt x="209374" y="7205037"/>
                  <a:pt x="0" y="6656206"/>
                  <a:pt x="0" y="6107372"/>
                </a:cubicBezTo>
                <a:cubicBezTo>
                  <a:pt x="0" y="5558541"/>
                  <a:pt x="209374" y="5009707"/>
                  <a:pt x="628118" y="4590962"/>
                </a:cubicBezTo>
                <a:lnTo>
                  <a:pt x="4592074" y="627008"/>
                </a:lnTo>
                <a:cubicBezTo>
                  <a:pt x="4958474" y="260606"/>
                  <a:pt x="5424476" y="54503"/>
                  <a:pt x="5902926" y="8703"/>
                </a:cubicBezTo>
                <a:close/>
              </a:path>
            </a:pathLst>
          </a:custGeom>
          <a:solidFill>
            <a:srgbClr val="0E9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>
              <a:solidFill>
                <a:srgbClr val="E1AB00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42A5F29-C996-594F-AA2F-306987BEB4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811921" y="12819697"/>
            <a:ext cx="1751634" cy="415958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F52D89D-CAB6-BF48-8555-1D78BA99844D}"/>
              </a:ext>
            </a:extLst>
          </p:cNvPr>
          <p:cNvSpPr>
            <a:spLocks noGrp="1"/>
          </p:cNvSpPr>
          <p:nvPr>
            <p:ph type="dt" sz="half" idx="49"/>
          </p:nvPr>
        </p:nvSpPr>
        <p:spPr/>
        <p:txBody>
          <a:bodyPr/>
          <a:lstStyle/>
          <a:p>
            <a:fld id="{B593ECAE-379E-DC42-8848-CA837C412BE4}" type="datetime1">
              <a:rPr lang="fr-CA" smtClean="0"/>
              <a:t>2024-08-16</a:t>
            </a:fld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DC422B8-BD5E-9D47-9AB3-B38878B5E47F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/>
        <p:txBody>
          <a:bodyPr/>
          <a:lstStyle/>
          <a:p>
            <a:fld id="{312300C8-F4AE-AC43-80E7-150487D063F2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B077C215-BD09-2A44-B60E-BFAB71F39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495" y="2178274"/>
            <a:ext cx="8064019" cy="34563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546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17"/>
          <p:cNvSpPr>
            <a:spLocks noGrp="1"/>
          </p:cNvSpPr>
          <p:nvPr>
            <p:ph type="pic" sz="quarter" idx="39"/>
          </p:nvPr>
        </p:nvSpPr>
        <p:spPr>
          <a:xfrm rot="10800000" flipV="1">
            <a:off x="1612084" y="4338514"/>
            <a:ext cx="4741627" cy="4710113"/>
          </a:xfrm>
          <a:custGeom>
            <a:avLst/>
            <a:gdLst>
              <a:gd name="connsiteX0" fmla="*/ 1027653 w 4741627"/>
              <a:gd name="connsiteY0" fmla="*/ 0 h 4710113"/>
              <a:gd name="connsiteX1" fmla="*/ 300992 w 4741627"/>
              <a:gd name="connsiteY1" fmla="*/ 300993 h 4710113"/>
              <a:gd name="connsiteX2" fmla="*/ 0 w 4741627"/>
              <a:gd name="connsiteY2" fmla="*/ 1027653 h 4710113"/>
              <a:gd name="connsiteX3" fmla="*/ 0 w 4741627"/>
              <a:gd name="connsiteY3" fmla="*/ 3682460 h 4710113"/>
              <a:gd name="connsiteX4" fmla="*/ 1027653 w 4741627"/>
              <a:gd name="connsiteY4" fmla="*/ 4710112 h 4710113"/>
              <a:gd name="connsiteX5" fmla="*/ 3713975 w 4741627"/>
              <a:gd name="connsiteY5" fmla="*/ 4710113 h 4710113"/>
              <a:gd name="connsiteX6" fmla="*/ 4741627 w 4741627"/>
              <a:gd name="connsiteY6" fmla="*/ 3682460 h 4710113"/>
              <a:gd name="connsiteX7" fmla="*/ 4741627 w 4741627"/>
              <a:gd name="connsiteY7" fmla="*/ 1027653 h 4710113"/>
              <a:gd name="connsiteX8" fmla="*/ 3713975 w 4741627"/>
              <a:gd name="connsiteY8" fmla="*/ 1 h 471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41627" h="4710113">
                <a:moveTo>
                  <a:pt x="1027653" y="0"/>
                </a:moveTo>
                <a:cubicBezTo>
                  <a:pt x="743874" y="1"/>
                  <a:pt x="486961" y="115025"/>
                  <a:pt x="300992" y="300993"/>
                </a:cubicBezTo>
                <a:cubicBezTo>
                  <a:pt x="115023" y="486962"/>
                  <a:pt x="0" y="743875"/>
                  <a:pt x="0" y="1027653"/>
                </a:cubicBezTo>
                <a:lnTo>
                  <a:pt x="0" y="3682460"/>
                </a:lnTo>
                <a:cubicBezTo>
                  <a:pt x="0" y="4250017"/>
                  <a:pt x="460096" y="4710112"/>
                  <a:pt x="1027653" y="4710112"/>
                </a:cubicBezTo>
                <a:lnTo>
                  <a:pt x="3713975" y="4710113"/>
                </a:lnTo>
                <a:cubicBezTo>
                  <a:pt x="4281532" y="4710112"/>
                  <a:pt x="4741627" y="4250017"/>
                  <a:pt x="4741627" y="3682460"/>
                </a:cubicBezTo>
                <a:lnTo>
                  <a:pt x="4741627" y="1027653"/>
                </a:lnTo>
                <a:cubicBezTo>
                  <a:pt x="4741627" y="460096"/>
                  <a:pt x="4281531" y="0"/>
                  <a:pt x="3713975" y="1"/>
                </a:cubicBezTo>
                <a:close/>
              </a:path>
            </a:pathLst>
          </a:cu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r>
              <a:rPr lang="en-US"/>
              <a:t>Click icon to add picture</a:t>
            </a:r>
            <a:endParaRPr lang="ru-RU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36" hasCustomPrompt="1"/>
          </p:nvPr>
        </p:nvSpPr>
        <p:spPr>
          <a:xfrm>
            <a:off x="7097645" y="9667106"/>
            <a:ext cx="4751897" cy="1722205"/>
          </a:xfrm>
          <a:prstGeom prst="rect">
            <a:avLst/>
          </a:prstGeom>
        </p:spPr>
        <p:txBody>
          <a:bodyPr/>
          <a:lstStyle>
            <a:lvl1pPr algn="ctr">
              <a:defRPr lang="en-US" sz="2400" b="0" i="0" baseline="0" dirty="0">
                <a:solidFill>
                  <a:srgbClr val="4B4E51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/>
              <a:t>Example text</a:t>
            </a:r>
          </a:p>
        </p:txBody>
      </p:sp>
      <p:sp>
        <p:nvSpPr>
          <p:cNvPr id="19" name="Рисунок 18"/>
          <p:cNvSpPr>
            <a:spLocks noGrp="1"/>
          </p:cNvSpPr>
          <p:nvPr>
            <p:ph type="pic" sz="quarter" idx="42"/>
          </p:nvPr>
        </p:nvSpPr>
        <p:spPr>
          <a:xfrm rot="10800000" flipV="1">
            <a:off x="7097646" y="4338514"/>
            <a:ext cx="4741627" cy="4710113"/>
          </a:xfrm>
          <a:custGeom>
            <a:avLst/>
            <a:gdLst>
              <a:gd name="connsiteX0" fmla="*/ 1027653 w 4741627"/>
              <a:gd name="connsiteY0" fmla="*/ 0 h 4710113"/>
              <a:gd name="connsiteX1" fmla="*/ 300992 w 4741627"/>
              <a:gd name="connsiteY1" fmla="*/ 300993 h 4710113"/>
              <a:gd name="connsiteX2" fmla="*/ 0 w 4741627"/>
              <a:gd name="connsiteY2" fmla="*/ 1027653 h 4710113"/>
              <a:gd name="connsiteX3" fmla="*/ 0 w 4741627"/>
              <a:gd name="connsiteY3" fmla="*/ 3682460 h 4710113"/>
              <a:gd name="connsiteX4" fmla="*/ 1027653 w 4741627"/>
              <a:gd name="connsiteY4" fmla="*/ 4710112 h 4710113"/>
              <a:gd name="connsiteX5" fmla="*/ 3713975 w 4741627"/>
              <a:gd name="connsiteY5" fmla="*/ 4710113 h 4710113"/>
              <a:gd name="connsiteX6" fmla="*/ 4741627 w 4741627"/>
              <a:gd name="connsiteY6" fmla="*/ 3682460 h 4710113"/>
              <a:gd name="connsiteX7" fmla="*/ 4741627 w 4741627"/>
              <a:gd name="connsiteY7" fmla="*/ 1027653 h 4710113"/>
              <a:gd name="connsiteX8" fmla="*/ 3713975 w 4741627"/>
              <a:gd name="connsiteY8" fmla="*/ 1 h 471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41627" h="4710113">
                <a:moveTo>
                  <a:pt x="1027653" y="0"/>
                </a:moveTo>
                <a:cubicBezTo>
                  <a:pt x="743874" y="1"/>
                  <a:pt x="486961" y="115025"/>
                  <a:pt x="300992" y="300993"/>
                </a:cubicBezTo>
                <a:cubicBezTo>
                  <a:pt x="115023" y="486962"/>
                  <a:pt x="0" y="743875"/>
                  <a:pt x="0" y="1027653"/>
                </a:cubicBezTo>
                <a:lnTo>
                  <a:pt x="0" y="3682460"/>
                </a:lnTo>
                <a:cubicBezTo>
                  <a:pt x="0" y="4250017"/>
                  <a:pt x="460096" y="4710112"/>
                  <a:pt x="1027653" y="4710112"/>
                </a:cubicBezTo>
                <a:lnTo>
                  <a:pt x="3713975" y="4710113"/>
                </a:lnTo>
                <a:cubicBezTo>
                  <a:pt x="4281532" y="4710112"/>
                  <a:pt x="4741627" y="4250017"/>
                  <a:pt x="4741627" y="3682460"/>
                </a:cubicBezTo>
                <a:lnTo>
                  <a:pt x="4741627" y="1027653"/>
                </a:lnTo>
                <a:cubicBezTo>
                  <a:pt x="4741627" y="460096"/>
                  <a:pt x="4281531" y="0"/>
                  <a:pt x="3713975" y="1"/>
                </a:cubicBezTo>
                <a:close/>
              </a:path>
            </a:pathLst>
          </a:cu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r>
              <a:rPr lang="en-US"/>
              <a:t>Click icon to add picture</a:t>
            </a:r>
            <a:endParaRPr lang="ru-RU"/>
          </a:p>
        </p:txBody>
      </p:sp>
      <p:sp>
        <p:nvSpPr>
          <p:cNvPr id="20" name="Рисунок 19"/>
          <p:cNvSpPr>
            <a:spLocks noGrp="1"/>
          </p:cNvSpPr>
          <p:nvPr>
            <p:ph type="pic" sz="quarter" idx="43"/>
          </p:nvPr>
        </p:nvSpPr>
        <p:spPr>
          <a:xfrm rot="10800000" flipV="1">
            <a:off x="12583208" y="4338514"/>
            <a:ext cx="4741627" cy="4710113"/>
          </a:xfrm>
          <a:custGeom>
            <a:avLst/>
            <a:gdLst>
              <a:gd name="connsiteX0" fmla="*/ 1027653 w 4741627"/>
              <a:gd name="connsiteY0" fmla="*/ 0 h 4710113"/>
              <a:gd name="connsiteX1" fmla="*/ 300992 w 4741627"/>
              <a:gd name="connsiteY1" fmla="*/ 300993 h 4710113"/>
              <a:gd name="connsiteX2" fmla="*/ 0 w 4741627"/>
              <a:gd name="connsiteY2" fmla="*/ 1027653 h 4710113"/>
              <a:gd name="connsiteX3" fmla="*/ 0 w 4741627"/>
              <a:gd name="connsiteY3" fmla="*/ 3682460 h 4710113"/>
              <a:gd name="connsiteX4" fmla="*/ 1027653 w 4741627"/>
              <a:gd name="connsiteY4" fmla="*/ 4710112 h 4710113"/>
              <a:gd name="connsiteX5" fmla="*/ 3713975 w 4741627"/>
              <a:gd name="connsiteY5" fmla="*/ 4710113 h 4710113"/>
              <a:gd name="connsiteX6" fmla="*/ 4741627 w 4741627"/>
              <a:gd name="connsiteY6" fmla="*/ 3682460 h 4710113"/>
              <a:gd name="connsiteX7" fmla="*/ 4741627 w 4741627"/>
              <a:gd name="connsiteY7" fmla="*/ 1027653 h 4710113"/>
              <a:gd name="connsiteX8" fmla="*/ 3713975 w 4741627"/>
              <a:gd name="connsiteY8" fmla="*/ 1 h 471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41627" h="4710113">
                <a:moveTo>
                  <a:pt x="1027653" y="0"/>
                </a:moveTo>
                <a:cubicBezTo>
                  <a:pt x="743874" y="1"/>
                  <a:pt x="486961" y="115025"/>
                  <a:pt x="300992" y="300993"/>
                </a:cubicBezTo>
                <a:cubicBezTo>
                  <a:pt x="115023" y="486962"/>
                  <a:pt x="0" y="743875"/>
                  <a:pt x="0" y="1027653"/>
                </a:cubicBezTo>
                <a:lnTo>
                  <a:pt x="0" y="3682460"/>
                </a:lnTo>
                <a:cubicBezTo>
                  <a:pt x="0" y="4250017"/>
                  <a:pt x="460096" y="4710112"/>
                  <a:pt x="1027653" y="4710112"/>
                </a:cubicBezTo>
                <a:lnTo>
                  <a:pt x="3713975" y="4710113"/>
                </a:lnTo>
                <a:cubicBezTo>
                  <a:pt x="4281532" y="4710112"/>
                  <a:pt x="4741627" y="4250017"/>
                  <a:pt x="4741627" y="3682460"/>
                </a:cubicBezTo>
                <a:lnTo>
                  <a:pt x="4741627" y="1027653"/>
                </a:lnTo>
                <a:cubicBezTo>
                  <a:pt x="4741627" y="460096"/>
                  <a:pt x="4281531" y="0"/>
                  <a:pt x="3713975" y="1"/>
                </a:cubicBezTo>
                <a:close/>
              </a:path>
            </a:pathLst>
          </a:cu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r>
              <a:rPr lang="en-US"/>
              <a:t>Click icon to add picture</a:t>
            </a:r>
            <a:endParaRPr lang="ru-RU"/>
          </a:p>
        </p:txBody>
      </p:sp>
      <p:sp>
        <p:nvSpPr>
          <p:cNvPr id="21" name="Рисунок 20"/>
          <p:cNvSpPr>
            <a:spLocks noGrp="1"/>
          </p:cNvSpPr>
          <p:nvPr>
            <p:ph type="pic" sz="quarter" idx="44"/>
          </p:nvPr>
        </p:nvSpPr>
        <p:spPr>
          <a:xfrm rot="10800000" flipV="1">
            <a:off x="18068769" y="4338515"/>
            <a:ext cx="4741627" cy="4710113"/>
          </a:xfrm>
          <a:custGeom>
            <a:avLst/>
            <a:gdLst>
              <a:gd name="connsiteX0" fmla="*/ 1027653 w 4741627"/>
              <a:gd name="connsiteY0" fmla="*/ 0 h 4710113"/>
              <a:gd name="connsiteX1" fmla="*/ 300992 w 4741627"/>
              <a:gd name="connsiteY1" fmla="*/ 300993 h 4710113"/>
              <a:gd name="connsiteX2" fmla="*/ 0 w 4741627"/>
              <a:gd name="connsiteY2" fmla="*/ 1027653 h 4710113"/>
              <a:gd name="connsiteX3" fmla="*/ 0 w 4741627"/>
              <a:gd name="connsiteY3" fmla="*/ 3682460 h 4710113"/>
              <a:gd name="connsiteX4" fmla="*/ 1027653 w 4741627"/>
              <a:gd name="connsiteY4" fmla="*/ 4710112 h 4710113"/>
              <a:gd name="connsiteX5" fmla="*/ 3713975 w 4741627"/>
              <a:gd name="connsiteY5" fmla="*/ 4710113 h 4710113"/>
              <a:gd name="connsiteX6" fmla="*/ 4741627 w 4741627"/>
              <a:gd name="connsiteY6" fmla="*/ 3682460 h 4710113"/>
              <a:gd name="connsiteX7" fmla="*/ 4741627 w 4741627"/>
              <a:gd name="connsiteY7" fmla="*/ 1027653 h 4710113"/>
              <a:gd name="connsiteX8" fmla="*/ 3713975 w 4741627"/>
              <a:gd name="connsiteY8" fmla="*/ 1 h 471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41627" h="4710113">
                <a:moveTo>
                  <a:pt x="1027653" y="0"/>
                </a:moveTo>
                <a:cubicBezTo>
                  <a:pt x="743874" y="1"/>
                  <a:pt x="486961" y="115025"/>
                  <a:pt x="300992" y="300993"/>
                </a:cubicBezTo>
                <a:cubicBezTo>
                  <a:pt x="115023" y="486962"/>
                  <a:pt x="0" y="743875"/>
                  <a:pt x="0" y="1027653"/>
                </a:cubicBezTo>
                <a:lnTo>
                  <a:pt x="0" y="3682460"/>
                </a:lnTo>
                <a:cubicBezTo>
                  <a:pt x="0" y="4250017"/>
                  <a:pt x="460096" y="4710112"/>
                  <a:pt x="1027653" y="4710112"/>
                </a:cubicBezTo>
                <a:lnTo>
                  <a:pt x="3713975" y="4710113"/>
                </a:lnTo>
                <a:cubicBezTo>
                  <a:pt x="4281532" y="4710112"/>
                  <a:pt x="4741627" y="4250017"/>
                  <a:pt x="4741627" y="3682460"/>
                </a:cubicBezTo>
                <a:lnTo>
                  <a:pt x="4741627" y="1027653"/>
                </a:lnTo>
                <a:cubicBezTo>
                  <a:pt x="4741627" y="460096"/>
                  <a:pt x="4281531" y="0"/>
                  <a:pt x="3713975" y="1"/>
                </a:cubicBezTo>
                <a:close/>
              </a:path>
            </a:pathLst>
          </a:cu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r>
              <a:rPr lang="en-US"/>
              <a:t>Click icon to add picture</a:t>
            </a:r>
            <a:endParaRPr lang="ru-RU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45" hasCustomPrompt="1"/>
          </p:nvPr>
        </p:nvSpPr>
        <p:spPr>
          <a:xfrm>
            <a:off x="1754215" y="9667107"/>
            <a:ext cx="4751897" cy="1722205"/>
          </a:xfrm>
          <a:prstGeom prst="rect">
            <a:avLst/>
          </a:prstGeom>
        </p:spPr>
        <p:txBody>
          <a:bodyPr/>
          <a:lstStyle>
            <a:lvl1pPr algn="ctr">
              <a:defRPr lang="en-US" sz="2400" b="0" i="0" baseline="0" dirty="0">
                <a:solidFill>
                  <a:srgbClr val="4B4E51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/>
              <a:t>Example text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46" hasCustomPrompt="1"/>
          </p:nvPr>
        </p:nvSpPr>
        <p:spPr>
          <a:xfrm>
            <a:off x="18042824" y="9667106"/>
            <a:ext cx="4751897" cy="1722205"/>
          </a:xfrm>
          <a:prstGeom prst="rect">
            <a:avLst/>
          </a:prstGeom>
        </p:spPr>
        <p:txBody>
          <a:bodyPr/>
          <a:lstStyle>
            <a:lvl1pPr algn="ctr">
              <a:defRPr lang="en-US" sz="2400" b="0" i="0" baseline="0" dirty="0">
                <a:solidFill>
                  <a:srgbClr val="4B4E51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/>
              <a:t>Example text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47" hasCustomPrompt="1"/>
          </p:nvPr>
        </p:nvSpPr>
        <p:spPr>
          <a:xfrm>
            <a:off x="12583208" y="9667106"/>
            <a:ext cx="4751897" cy="1722205"/>
          </a:xfrm>
          <a:prstGeom prst="rect">
            <a:avLst/>
          </a:prstGeom>
        </p:spPr>
        <p:txBody>
          <a:bodyPr/>
          <a:lstStyle>
            <a:lvl1pPr algn="ctr">
              <a:defRPr lang="en-US" sz="2400" b="0" i="0" baseline="0" dirty="0">
                <a:solidFill>
                  <a:srgbClr val="4B4E51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/>
              <a:t>Example text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F6B3B8EB-72B0-5445-B347-4F4E70F6E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811921" y="12819697"/>
            <a:ext cx="1751634" cy="415958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FFC40ABB-6353-4C4C-BC2C-CD796C802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5F16CA-E95C-1241-BE8D-838E05F7EABF}"/>
              </a:ext>
            </a:extLst>
          </p:cNvPr>
          <p:cNvSpPr>
            <a:spLocks noGrp="1"/>
          </p:cNvSpPr>
          <p:nvPr>
            <p:ph type="dt" sz="half" idx="48"/>
          </p:nvPr>
        </p:nvSpPr>
        <p:spPr/>
        <p:txBody>
          <a:bodyPr/>
          <a:lstStyle/>
          <a:p>
            <a:fld id="{B593ECAE-379E-DC42-8848-CA837C412BE4}" type="datetime1">
              <a:rPr lang="fr-CA" smtClean="0"/>
              <a:t>2024-08-16</a:t>
            </a:fld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0C46B89-427D-384F-B39C-84823EC8C4E0}"/>
              </a:ext>
            </a:extLst>
          </p:cNvPr>
          <p:cNvSpPr>
            <a:spLocks noGrp="1"/>
          </p:cNvSpPr>
          <p:nvPr>
            <p:ph type="sldNum" sz="quarter" idx="49"/>
          </p:nvPr>
        </p:nvSpPr>
        <p:spPr/>
        <p:txBody>
          <a:bodyPr/>
          <a:lstStyle/>
          <a:p>
            <a:fld id="{312300C8-F4AE-AC43-80E7-150487D063F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4778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d'image - Ver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исунок 41"/>
          <p:cNvSpPr>
            <a:spLocks noGrp="1"/>
          </p:cNvSpPr>
          <p:nvPr>
            <p:ph type="pic" sz="quarter" idx="35"/>
          </p:nvPr>
        </p:nvSpPr>
        <p:spPr>
          <a:xfrm rot="10800000" flipV="1">
            <a:off x="1608495" y="3618434"/>
            <a:ext cx="8589317" cy="8589317"/>
          </a:xfrm>
          <a:custGeom>
            <a:avLst/>
            <a:gdLst>
              <a:gd name="connsiteX0" fmla="*/ 4808490 w 9653868"/>
              <a:gd name="connsiteY0" fmla="*/ 0 h 9653868"/>
              <a:gd name="connsiteX1" fmla="*/ 3605641 w 9653868"/>
              <a:gd name="connsiteY1" fmla="*/ 498236 h 9653868"/>
              <a:gd name="connsiteX2" fmla="*/ 498237 w 9653868"/>
              <a:gd name="connsiteY2" fmla="*/ 3605641 h 9653868"/>
              <a:gd name="connsiteX3" fmla="*/ 498237 w 9653868"/>
              <a:gd name="connsiteY3" fmla="*/ 6011339 h 9653868"/>
              <a:gd name="connsiteX4" fmla="*/ 3642529 w 9653868"/>
              <a:gd name="connsiteY4" fmla="*/ 9155632 h 9653868"/>
              <a:gd name="connsiteX5" fmla="*/ 6048227 w 9653868"/>
              <a:gd name="connsiteY5" fmla="*/ 9155632 h 9653868"/>
              <a:gd name="connsiteX6" fmla="*/ 9155632 w 9653868"/>
              <a:gd name="connsiteY6" fmla="*/ 6048227 h 9653868"/>
              <a:gd name="connsiteX7" fmla="*/ 9155632 w 9653868"/>
              <a:gd name="connsiteY7" fmla="*/ 3642530 h 9653868"/>
              <a:gd name="connsiteX8" fmla="*/ 6011339 w 9653868"/>
              <a:gd name="connsiteY8" fmla="*/ 498236 h 9653868"/>
              <a:gd name="connsiteX9" fmla="*/ 4808490 w 9653868"/>
              <a:gd name="connsiteY9" fmla="*/ 0 h 965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53868" h="9653868">
                <a:moveTo>
                  <a:pt x="4808490" y="0"/>
                </a:moveTo>
                <a:cubicBezTo>
                  <a:pt x="4373143" y="0"/>
                  <a:pt x="3937799" y="166079"/>
                  <a:pt x="3605641" y="498236"/>
                </a:cubicBezTo>
                <a:lnTo>
                  <a:pt x="498237" y="3605641"/>
                </a:lnTo>
                <a:cubicBezTo>
                  <a:pt x="-166079" y="4269956"/>
                  <a:pt x="-166079" y="5347024"/>
                  <a:pt x="498237" y="6011339"/>
                </a:cubicBezTo>
                <a:lnTo>
                  <a:pt x="3642529" y="9155632"/>
                </a:lnTo>
                <a:cubicBezTo>
                  <a:pt x="4306845" y="9819947"/>
                  <a:pt x="5383912" y="9819947"/>
                  <a:pt x="6048227" y="9155632"/>
                </a:cubicBezTo>
                <a:lnTo>
                  <a:pt x="9155632" y="6048227"/>
                </a:lnTo>
                <a:cubicBezTo>
                  <a:pt x="9819947" y="5383912"/>
                  <a:pt x="9819947" y="4306844"/>
                  <a:pt x="9155632" y="3642530"/>
                </a:cubicBezTo>
                <a:lnTo>
                  <a:pt x="6011339" y="498236"/>
                </a:lnTo>
                <a:cubicBezTo>
                  <a:pt x="5679181" y="166079"/>
                  <a:pt x="5243835" y="0"/>
                  <a:pt x="4808490" y="0"/>
                </a:cubicBezTo>
                <a:close/>
              </a:path>
            </a:pathLst>
          </a:custGeom>
          <a:pattFill prst="lgCheck">
            <a:fgClr>
              <a:schemeClr val="tx2">
                <a:lumMod val="25000"/>
                <a:lumOff val="75000"/>
              </a:schemeClr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ru-RU" sz="800" dirty="0"/>
            </a:lvl1pPr>
          </a:lstStyle>
          <a:p>
            <a:pPr lvl="0" algn="ctr"/>
            <a:r>
              <a:rPr lang="en-US"/>
              <a:t>Click icon to add picture</a:t>
            </a:r>
            <a:endParaRPr lang="ru-RU"/>
          </a:p>
        </p:txBody>
      </p:sp>
      <p:sp>
        <p:nvSpPr>
          <p:cNvPr id="19" name="Текст 3"/>
          <p:cNvSpPr>
            <a:spLocks noGrp="1"/>
          </p:cNvSpPr>
          <p:nvPr>
            <p:ph type="body" sz="quarter" idx="51" hasCustomPrompt="1"/>
          </p:nvPr>
        </p:nvSpPr>
        <p:spPr>
          <a:xfrm>
            <a:off x="11616730" y="8461505"/>
            <a:ext cx="2950554" cy="1565641"/>
          </a:xfrm>
          <a:prstGeom prst="rect">
            <a:avLst/>
          </a:prstGeom>
        </p:spPr>
        <p:txBody>
          <a:bodyPr/>
          <a:lstStyle>
            <a:lvl1pPr algn="ctr">
              <a:defRPr lang="en-US" sz="2400" b="0" i="0" baseline="0" dirty="0">
                <a:solidFill>
                  <a:srgbClr val="4B4E51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/>
              <a:t>Example text</a:t>
            </a:r>
          </a:p>
        </p:txBody>
      </p:sp>
      <p:sp>
        <p:nvSpPr>
          <p:cNvPr id="20" name="Текст 3"/>
          <p:cNvSpPr>
            <a:spLocks noGrp="1"/>
          </p:cNvSpPr>
          <p:nvPr>
            <p:ph type="body" sz="quarter" idx="52" hasCustomPrompt="1"/>
          </p:nvPr>
        </p:nvSpPr>
        <p:spPr>
          <a:xfrm>
            <a:off x="15730448" y="8461505"/>
            <a:ext cx="2950554" cy="1565641"/>
          </a:xfrm>
          <a:prstGeom prst="rect">
            <a:avLst/>
          </a:prstGeom>
        </p:spPr>
        <p:txBody>
          <a:bodyPr/>
          <a:lstStyle>
            <a:lvl1pPr algn="ctr">
              <a:defRPr lang="en-US" sz="2400" b="0" i="0" baseline="0" dirty="0">
                <a:solidFill>
                  <a:srgbClr val="4B4E51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/>
              <a:t>Example text</a:t>
            </a:r>
          </a:p>
        </p:txBody>
      </p:sp>
      <p:sp>
        <p:nvSpPr>
          <p:cNvPr id="21" name="Текст 3"/>
          <p:cNvSpPr>
            <a:spLocks noGrp="1"/>
          </p:cNvSpPr>
          <p:nvPr>
            <p:ph type="body" sz="quarter" idx="53" hasCustomPrompt="1"/>
          </p:nvPr>
        </p:nvSpPr>
        <p:spPr>
          <a:xfrm>
            <a:off x="19844167" y="8461505"/>
            <a:ext cx="2950554" cy="1565641"/>
          </a:xfrm>
          <a:prstGeom prst="rect">
            <a:avLst/>
          </a:prstGeom>
        </p:spPr>
        <p:txBody>
          <a:bodyPr/>
          <a:lstStyle>
            <a:lvl1pPr algn="ctr">
              <a:defRPr lang="en-US" sz="2400" b="0" i="0" baseline="0" dirty="0">
                <a:solidFill>
                  <a:srgbClr val="4B4E51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/>
              <a:t>Example text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D4A95AF-CAEB-1E44-B3EE-61A1AC785D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811921" y="12819697"/>
            <a:ext cx="1751634" cy="415958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155AAA86-2A86-D841-9C2D-8C9C775A8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EDE5B0-CA63-C642-B2F3-284E50473578}"/>
              </a:ext>
            </a:extLst>
          </p:cNvPr>
          <p:cNvSpPr>
            <a:spLocks noGrp="1"/>
          </p:cNvSpPr>
          <p:nvPr>
            <p:ph type="dt" sz="half" idx="54"/>
          </p:nvPr>
        </p:nvSpPr>
        <p:spPr/>
        <p:txBody>
          <a:bodyPr/>
          <a:lstStyle/>
          <a:p>
            <a:fld id="{B593ECAE-379E-DC42-8848-CA837C412BE4}" type="datetime1">
              <a:rPr lang="fr-CA" smtClean="0"/>
              <a:t>2024-08-16</a:t>
            </a:fld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D994263-193A-B047-91F0-84636B0E033E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/>
        <p:txBody>
          <a:bodyPr/>
          <a:lstStyle/>
          <a:p>
            <a:fld id="{312300C8-F4AE-AC43-80E7-150487D063F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3390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nne gauche -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536B823D-5251-604A-BE79-CB2D93573F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811921" y="12819697"/>
            <a:ext cx="1751634" cy="41595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A28217-0FA0-4360-8F95-A5C7158CFBEC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1581961" y="4256150"/>
            <a:ext cx="8763040" cy="7031965"/>
          </a:xfrm>
          <a:prstGeom prst="rect">
            <a:avLst/>
          </a:prstGeom>
        </p:spPr>
        <p:txBody>
          <a:bodyPr/>
          <a:lstStyle>
            <a:lvl1pPr marL="719138" indent="-719138">
              <a:buClr>
                <a:schemeClr val="accent1"/>
              </a:buClr>
              <a:buFont typeface="Arial" panose="020B0604020202020204" pitchFamily="34" charset="0"/>
              <a:buChar char="»"/>
              <a:defRPr lang="en-US" sz="2800" b="1" i="0" kern="1200" baseline="0" dirty="0" smtClean="0">
                <a:solidFill>
                  <a:srgbClr val="4B4E51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defRPr>
            </a:lvl1pPr>
            <a:lvl2pPr marL="1436688" indent="-762000">
              <a:buClr>
                <a:schemeClr val="accent1"/>
              </a:buClr>
              <a:buFont typeface="+mj-lt"/>
              <a:buAutoNum type="arabicPeriod"/>
              <a:defRPr sz="2800"/>
            </a:lvl2pPr>
            <a:lvl3pPr marL="2155825" indent="-609600">
              <a:buClr>
                <a:schemeClr val="accent1"/>
              </a:buClr>
              <a:buFont typeface="+mj-lt"/>
              <a:buAutoNum type="alphaLcPeriod"/>
              <a:defRPr sz="2800"/>
            </a:lvl3pPr>
            <a:lvl4pPr>
              <a:defRPr sz="2800"/>
            </a:lvl4pPr>
            <a:lvl5pPr>
              <a:buNone/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4464630-2B4B-4544-8273-D13A5D18B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961" y="1674218"/>
            <a:ext cx="8738625" cy="1872208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9B4E3394-EE76-9646-9C24-6892A3B51001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fld id="{4D015079-700D-1B40-A9BE-F539B52CC745}" type="datetime1">
              <a:rPr lang="fr-CA" smtClean="0"/>
              <a:t>2024-08-16</a:t>
            </a:fld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9AD5E19-710E-EF4E-ADDB-40C13A19D8A7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312300C8-F4AE-AC43-80E7-150487D063F2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748111C1-FF46-8F49-BFF7-8C4C626B54CF}"/>
              </a:ext>
            </a:extLst>
          </p:cNvPr>
          <p:cNvSpPr/>
          <p:nvPr userDrawn="1"/>
        </p:nvSpPr>
        <p:spPr>
          <a:xfrm rot="2700000">
            <a:off x="12160745" y="-1865454"/>
            <a:ext cx="5060535" cy="5060535"/>
          </a:xfrm>
          <a:prstGeom prst="roundRect">
            <a:avLst>
              <a:gd name="adj" fmla="val 10165"/>
            </a:avLst>
          </a:prstGeom>
          <a:noFill/>
          <a:ln w="165100">
            <a:solidFill>
              <a:srgbClr val="52D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96424046-D3CB-504B-9D26-37EBC72849B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11501559" y="-1304331"/>
            <a:ext cx="14400865" cy="13894990"/>
          </a:xfrm>
          <a:custGeom>
            <a:avLst/>
            <a:gdLst>
              <a:gd name="connsiteX0" fmla="*/ 8092454 w 14400865"/>
              <a:gd name="connsiteY0" fmla="*/ 1517 h 13894990"/>
              <a:gd name="connsiteX1" fmla="*/ 13146076 w 14400865"/>
              <a:gd name="connsiteY1" fmla="*/ 6386684 h 13894990"/>
              <a:gd name="connsiteX2" fmla="*/ 5843460 w 14400865"/>
              <a:gd name="connsiteY2" fmla="*/ 13858967 h 13894990"/>
              <a:gd name="connsiteX3" fmla="*/ 4955 w 14400865"/>
              <a:gd name="connsiteY3" fmla="*/ 7558864 h 13894990"/>
              <a:gd name="connsiteX4" fmla="*/ 6612246 w 14400865"/>
              <a:gd name="connsiteY4" fmla="*/ 66336 h 13894990"/>
              <a:gd name="connsiteX5" fmla="*/ 8092454 w 14400865"/>
              <a:gd name="connsiteY5" fmla="*/ 1517 h 13894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00865" h="13894990">
                <a:moveTo>
                  <a:pt x="8092454" y="1517"/>
                </a:moveTo>
                <a:cubicBezTo>
                  <a:pt x="12775556" y="75054"/>
                  <a:pt x="16420166" y="2815141"/>
                  <a:pt x="13146076" y="6386684"/>
                </a:cubicBezTo>
                <a:cubicBezTo>
                  <a:pt x="9533288" y="10327697"/>
                  <a:pt x="9207598" y="14317030"/>
                  <a:pt x="5843460" y="13858967"/>
                </a:cubicBezTo>
                <a:cubicBezTo>
                  <a:pt x="2244902" y="13415635"/>
                  <a:pt x="-123176" y="9857636"/>
                  <a:pt x="4955" y="7558864"/>
                </a:cubicBezTo>
                <a:cubicBezTo>
                  <a:pt x="133086" y="5260093"/>
                  <a:pt x="1277033" y="615635"/>
                  <a:pt x="6612246" y="66336"/>
                </a:cubicBezTo>
                <a:cubicBezTo>
                  <a:pt x="7112422" y="14839"/>
                  <a:pt x="7607994" y="-6090"/>
                  <a:pt x="8092454" y="1517"/>
                </a:cubicBezTo>
                <a:close/>
              </a:path>
            </a:pathLst>
          </a:custGeom>
          <a:pattFill prst="pct5">
            <a:fgClr>
              <a:schemeClr val="accent2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728F980-1033-2C49-9BA1-19F08C0831F0}"/>
              </a:ext>
            </a:extLst>
          </p:cNvPr>
          <p:cNvSpPr/>
          <p:nvPr userDrawn="1"/>
        </p:nvSpPr>
        <p:spPr>
          <a:xfrm rot="2700000">
            <a:off x="20224942" y="10259054"/>
            <a:ext cx="1250341" cy="1250341"/>
          </a:xfrm>
          <a:prstGeom prst="roundRect">
            <a:avLst>
              <a:gd name="adj" fmla="val 10165"/>
            </a:avLst>
          </a:prstGeom>
          <a:solidFill>
            <a:srgbClr val="0E91F3"/>
          </a:solidFill>
          <a:ln w="133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67728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 de cor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051C87F8-B9EC-6444-A822-CA22F85B2B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811921" y="12819697"/>
            <a:ext cx="1751634" cy="41595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F767F32-6CFE-D549-A661-478C7413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445F6C5-70AB-904E-A71C-1F0D49EACBFA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fr-CA"/>
              <a:t>2021-07-30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F6BAE0B-8CB6-FE4F-927A-DFB77039B9E8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0CDD0414-82C1-C049-A9D6-DE54545DFE7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66789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601815" y="1674218"/>
            <a:ext cx="21192906" cy="127321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64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None/>
              <a:tabLst>
                <a:tab pos="3641907" algn="l"/>
              </a:tabLst>
              <a:defRPr lang="ru-RU" sz="8001" b="1" i="0" kern="1200" spc="0" baseline="0" dirty="0">
                <a:solidFill>
                  <a:schemeClr val="tx2"/>
                </a:solidFill>
                <a:latin typeface="+mn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Name of your slide</a:t>
            </a:r>
            <a:endParaRPr lang="ru-RU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DF52EE3-DDD8-4043-BF26-9C5ED2A36B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811921" y="12819697"/>
            <a:ext cx="1751634" cy="41595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1D3D6EE-2ED4-7049-A5DD-3E42F7EE15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658" y="10428288"/>
            <a:ext cx="6565900" cy="3289300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9FF99E9-3981-4767-90AA-8BA80ABA8EEF}"/>
              </a:ext>
            </a:extLst>
          </p:cNvPr>
          <p:cNvSpPr>
            <a:spLocks noGrp="1"/>
          </p:cNvSpPr>
          <p:nvPr>
            <p:ph sz="quarter" idx="49"/>
          </p:nvPr>
        </p:nvSpPr>
        <p:spPr>
          <a:xfrm>
            <a:off x="1586712" y="3907276"/>
            <a:ext cx="10254436" cy="67691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anose="05000000000000000000" pitchFamily="2" charset="2"/>
              <a:buChar char="§"/>
              <a:defRPr sz="2800"/>
            </a:lvl2pPr>
            <a:lvl3pPr marL="2155825" indent="-719138">
              <a:buClr>
                <a:schemeClr val="accent1"/>
              </a:buClr>
              <a:defRPr sz="2400"/>
            </a:lvl3pPr>
            <a:lvl4pPr marL="2873375" indent="-719138">
              <a:buClr>
                <a:schemeClr val="accent1"/>
              </a:buClr>
              <a:buFont typeface="Wingdings" panose="05000000000000000000" pitchFamily="2" charset="2"/>
              <a:buChar char=""/>
              <a:defRPr sz="2000"/>
            </a:lvl4pPr>
            <a:lvl5pPr marL="3592513" indent="-719138">
              <a:buClr>
                <a:schemeClr val="accent1"/>
              </a:buCl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FA3EDD19-2283-4B85-9A4E-C925B3F46B28}"/>
              </a:ext>
            </a:extLst>
          </p:cNvPr>
          <p:cNvSpPr>
            <a:spLocks noGrp="1"/>
          </p:cNvSpPr>
          <p:nvPr>
            <p:ph sz="quarter" idx="51"/>
          </p:nvPr>
        </p:nvSpPr>
        <p:spPr>
          <a:xfrm>
            <a:off x="12551018" y="3907276"/>
            <a:ext cx="10254436" cy="67691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anose="05000000000000000000" pitchFamily="2" charset="2"/>
              <a:buChar char="§"/>
              <a:defRPr sz="2800"/>
            </a:lvl2pPr>
            <a:lvl3pPr marL="2155825" indent="-719138">
              <a:buClr>
                <a:schemeClr val="accent1"/>
              </a:buClr>
              <a:defRPr sz="2400"/>
            </a:lvl3pPr>
            <a:lvl4pPr marL="2873375" indent="-717550">
              <a:buClr>
                <a:schemeClr val="accent1"/>
              </a:buClr>
              <a:buFont typeface="Wingdings" panose="05000000000000000000" pitchFamily="2" charset="2"/>
              <a:buChar char=""/>
              <a:defRPr sz="2000"/>
            </a:lvl4pPr>
            <a:lvl5pPr marL="3668713" indent="-795338">
              <a:buClr>
                <a:schemeClr val="accent1"/>
              </a:buCl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AE0388E6-C5FF-4631-9C57-ED085E00D33D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847979" y="12625388"/>
            <a:ext cx="3240359" cy="85814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800">
                <a:highlight>
                  <a:srgbClr val="FFFF00"/>
                </a:highlight>
              </a:defRPr>
            </a:lvl1pPr>
          </a:lstStyle>
          <a:p>
            <a:pPr marL="723900" marR="0" lvl="0" indent="-723900" algn="l" defTabSz="243864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/>
              <a:t>Client logo (in </a:t>
            </a:r>
            <a:r>
              <a:rPr lang="fr-CA" err="1"/>
              <a:t>slidemaster</a:t>
            </a:r>
            <a:r>
              <a:rPr lang="fr-CA"/>
              <a:t>)</a:t>
            </a:r>
          </a:p>
        </p:txBody>
      </p:sp>
      <p:sp>
        <p:nvSpPr>
          <p:cNvPr id="9" name="Slide Number Placeholder 18">
            <a:extLst>
              <a:ext uri="{FF2B5EF4-FFF2-40B4-BE49-F238E27FC236}">
                <a16:creationId xmlns:a16="http://schemas.microsoft.com/office/drawing/2014/main" id="{FE0CFC9C-8824-4959-8167-00DE451105DD}"/>
              </a:ext>
            </a:extLst>
          </p:cNvPr>
          <p:cNvSpPr txBox="1">
            <a:spLocks/>
          </p:cNvSpPr>
          <p:nvPr userDrawn="1"/>
        </p:nvSpPr>
        <p:spPr>
          <a:xfrm>
            <a:off x="18890704" y="12625388"/>
            <a:ext cx="5486400" cy="1077292"/>
          </a:xfrm>
          <a:prstGeom prst="rect">
            <a:avLst/>
          </a:prstGeom>
        </p:spPr>
        <p:txBody>
          <a:bodyPr anchor="ctr" anchorCtr="0"/>
          <a:lstStyle>
            <a:defPPr>
              <a:defRPr lang="ru-RU"/>
            </a:defPPr>
            <a:lvl1pPr marL="0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261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38522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57783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77044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096305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15566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34827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54088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C8C4F2-0F1A-4DC7-9C62-EB3CA816996D}" type="slidenum">
              <a:rPr lang="fr-CA" sz="8800" smtClean="0">
                <a:solidFill>
                  <a:schemeClr val="bg1">
                    <a:lumMod val="85000"/>
                  </a:schemeClr>
                </a:solidFill>
              </a:rPr>
              <a:pPr algn="r"/>
              <a:t>‹#›</a:t>
            </a:fld>
            <a:endParaRPr lang="fr-CA" sz="880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51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1">
            <a:extLst>
              <a:ext uri="{FF2B5EF4-FFF2-40B4-BE49-F238E27FC236}">
                <a16:creationId xmlns:a16="http://schemas.microsoft.com/office/drawing/2014/main" id="{1FCBD069-27CB-574B-AE0F-AA7AAA17A740}"/>
              </a:ext>
            </a:extLst>
          </p:cNvPr>
          <p:cNvSpPr/>
          <p:nvPr userDrawn="1"/>
        </p:nvSpPr>
        <p:spPr>
          <a:xfrm rot="1278691">
            <a:off x="-1382879" y="405928"/>
            <a:ext cx="29578330" cy="21601828"/>
          </a:xfrm>
          <a:custGeom>
            <a:avLst/>
            <a:gdLst>
              <a:gd name="connsiteX0" fmla="*/ 0 w 9361040"/>
              <a:gd name="connsiteY0" fmla="*/ 4680520 h 9361040"/>
              <a:gd name="connsiteX1" fmla="*/ 4680520 w 9361040"/>
              <a:gd name="connsiteY1" fmla="*/ 0 h 9361040"/>
              <a:gd name="connsiteX2" fmla="*/ 9361040 w 9361040"/>
              <a:gd name="connsiteY2" fmla="*/ 4680520 h 9361040"/>
              <a:gd name="connsiteX3" fmla="*/ 4680520 w 9361040"/>
              <a:gd name="connsiteY3" fmla="*/ 9361040 h 9361040"/>
              <a:gd name="connsiteX4" fmla="*/ 0 w 9361040"/>
              <a:gd name="connsiteY4" fmla="*/ 4680520 h 9361040"/>
              <a:gd name="connsiteX0" fmla="*/ 30 w 9361070"/>
              <a:gd name="connsiteY0" fmla="*/ 5448616 h 10129136"/>
              <a:gd name="connsiteX1" fmla="*/ 4625686 w 9361070"/>
              <a:gd name="connsiteY1" fmla="*/ 0 h 10129136"/>
              <a:gd name="connsiteX2" fmla="*/ 9361070 w 9361070"/>
              <a:gd name="connsiteY2" fmla="*/ 5448616 h 10129136"/>
              <a:gd name="connsiteX3" fmla="*/ 4680550 w 9361070"/>
              <a:gd name="connsiteY3" fmla="*/ 10129136 h 10129136"/>
              <a:gd name="connsiteX4" fmla="*/ 30 w 9361070"/>
              <a:gd name="connsiteY4" fmla="*/ 5448616 h 10129136"/>
              <a:gd name="connsiteX0" fmla="*/ 117 w 9361157"/>
              <a:gd name="connsiteY0" fmla="*/ 5448878 h 10129398"/>
              <a:gd name="connsiteX1" fmla="*/ 4625773 w 9361157"/>
              <a:gd name="connsiteY1" fmla="*/ 262 h 10129398"/>
              <a:gd name="connsiteX2" fmla="*/ 9361157 w 9361157"/>
              <a:gd name="connsiteY2" fmla="*/ 5448878 h 10129398"/>
              <a:gd name="connsiteX3" fmla="*/ 4680637 w 9361157"/>
              <a:gd name="connsiteY3" fmla="*/ 10129398 h 10129398"/>
              <a:gd name="connsiteX4" fmla="*/ 117 w 9361157"/>
              <a:gd name="connsiteY4" fmla="*/ 5448878 h 10129398"/>
              <a:gd name="connsiteX0" fmla="*/ 84 w 9361124"/>
              <a:gd name="connsiteY0" fmla="*/ 5448878 h 10129398"/>
              <a:gd name="connsiteX1" fmla="*/ 4625740 w 9361124"/>
              <a:gd name="connsiteY1" fmla="*/ 262 h 10129398"/>
              <a:gd name="connsiteX2" fmla="*/ 9361124 w 9361124"/>
              <a:gd name="connsiteY2" fmla="*/ 5448878 h 10129398"/>
              <a:gd name="connsiteX3" fmla="*/ 4680604 w 9361124"/>
              <a:gd name="connsiteY3" fmla="*/ 10129398 h 10129398"/>
              <a:gd name="connsiteX4" fmla="*/ 84 w 9361124"/>
              <a:gd name="connsiteY4" fmla="*/ 5448878 h 10129398"/>
              <a:gd name="connsiteX0" fmla="*/ 84 w 9361124"/>
              <a:gd name="connsiteY0" fmla="*/ 5448878 h 10129515"/>
              <a:gd name="connsiteX1" fmla="*/ 4625740 w 9361124"/>
              <a:gd name="connsiteY1" fmla="*/ 262 h 10129515"/>
              <a:gd name="connsiteX2" fmla="*/ 9361124 w 9361124"/>
              <a:gd name="connsiteY2" fmla="*/ 5448878 h 10129515"/>
              <a:gd name="connsiteX3" fmla="*/ 4680604 w 9361124"/>
              <a:gd name="connsiteY3" fmla="*/ 10129398 h 10129515"/>
              <a:gd name="connsiteX4" fmla="*/ 84 w 9361124"/>
              <a:gd name="connsiteY4" fmla="*/ 5448878 h 10129515"/>
              <a:gd name="connsiteX0" fmla="*/ 84 w 9361124"/>
              <a:gd name="connsiteY0" fmla="*/ 5448878 h 10131196"/>
              <a:gd name="connsiteX1" fmla="*/ 4625740 w 9361124"/>
              <a:gd name="connsiteY1" fmla="*/ 262 h 10131196"/>
              <a:gd name="connsiteX2" fmla="*/ 9361124 w 9361124"/>
              <a:gd name="connsiteY2" fmla="*/ 5448878 h 10131196"/>
              <a:gd name="connsiteX3" fmla="*/ 4680604 w 9361124"/>
              <a:gd name="connsiteY3" fmla="*/ 10129398 h 10131196"/>
              <a:gd name="connsiteX4" fmla="*/ 84 w 9361124"/>
              <a:gd name="connsiteY4" fmla="*/ 5448878 h 10131196"/>
              <a:gd name="connsiteX0" fmla="*/ 14 w 10878958"/>
              <a:gd name="connsiteY0" fmla="*/ 5907266 h 10132216"/>
              <a:gd name="connsiteX1" fmla="*/ 6143574 w 10878958"/>
              <a:gd name="connsiteY1" fmla="*/ 1450 h 10132216"/>
              <a:gd name="connsiteX2" fmla="*/ 10878958 w 10878958"/>
              <a:gd name="connsiteY2" fmla="*/ 5450066 h 10132216"/>
              <a:gd name="connsiteX3" fmla="*/ 6198438 w 10878958"/>
              <a:gd name="connsiteY3" fmla="*/ 10130586 h 10132216"/>
              <a:gd name="connsiteX4" fmla="*/ 14 w 10878958"/>
              <a:gd name="connsiteY4" fmla="*/ 5907266 h 10132216"/>
              <a:gd name="connsiteX0" fmla="*/ 120717 w 10999661"/>
              <a:gd name="connsiteY0" fmla="*/ 5450327 h 9675232"/>
              <a:gd name="connsiteX1" fmla="*/ 2899285 w 10999661"/>
              <a:gd name="connsiteY1" fmla="*/ 1711 h 9675232"/>
              <a:gd name="connsiteX2" fmla="*/ 10999661 w 10999661"/>
              <a:gd name="connsiteY2" fmla="*/ 4993127 h 9675232"/>
              <a:gd name="connsiteX3" fmla="*/ 6319141 w 10999661"/>
              <a:gd name="connsiteY3" fmla="*/ 9673647 h 9675232"/>
              <a:gd name="connsiteX4" fmla="*/ 120717 w 10999661"/>
              <a:gd name="connsiteY4" fmla="*/ 5450327 h 9675232"/>
              <a:gd name="connsiteX0" fmla="*/ 78816 w 10957760"/>
              <a:gd name="connsiteY0" fmla="*/ 5852429 h 10077374"/>
              <a:gd name="connsiteX1" fmla="*/ 3314584 w 10957760"/>
              <a:gd name="connsiteY1" fmla="*/ 1477 h 10077374"/>
              <a:gd name="connsiteX2" fmla="*/ 10957760 w 10957760"/>
              <a:gd name="connsiteY2" fmla="*/ 5395229 h 10077374"/>
              <a:gd name="connsiteX3" fmla="*/ 6277240 w 10957760"/>
              <a:gd name="connsiteY3" fmla="*/ 10075749 h 10077374"/>
              <a:gd name="connsiteX4" fmla="*/ 78816 w 10957760"/>
              <a:gd name="connsiteY4" fmla="*/ 5852429 h 10077374"/>
              <a:gd name="connsiteX0" fmla="*/ 178851 w 11057795"/>
              <a:gd name="connsiteY0" fmla="*/ 5853198 h 10078143"/>
              <a:gd name="connsiteX1" fmla="*/ 3414619 w 11057795"/>
              <a:gd name="connsiteY1" fmla="*/ 2246 h 10078143"/>
              <a:gd name="connsiteX2" fmla="*/ 11057795 w 11057795"/>
              <a:gd name="connsiteY2" fmla="*/ 5395998 h 10078143"/>
              <a:gd name="connsiteX3" fmla="*/ 6377275 w 11057795"/>
              <a:gd name="connsiteY3" fmla="*/ 10076518 h 10078143"/>
              <a:gd name="connsiteX4" fmla="*/ 178851 w 11057795"/>
              <a:gd name="connsiteY4" fmla="*/ 5853198 h 10078143"/>
              <a:gd name="connsiteX0" fmla="*/ 234744 w 11113688"/>
              <a:gd name="connsiteY0" fmla="*/ 5888656 h 10113601"/>
              <a:gd name="connsiteX1" fmla="*/ 3470512 w 11113688"/>
              <a:gd name="connsiteY1" fmla="*/ 37704 h 10113601"/>
              <a:gd name="connsiteX2" fmla="*/ 11113688 w 11113688"/>
              <a:gd name="connsiteY2" fmla="*/ 5431456 h 10113601"/>
              <a:gd name="connsiteX3" fmla="*/ 6433168 w 11113688"/>
              <a:gd name="connsiteY3" fmla="*/ 10111976 h 10113601"/>
              <a:gd name="connsiteX4" fmla="*/ 234744 w 11113688"/>
              <a:gd name="connsiteY4" fmla="*/ 5888656 h 10113601"/>
              <a:gd name="connsiteX0" fmla="*/ 234744 w 11113688"/>
              <a:gd name="connsiteY0" fmla="*/ 5888656 h 10130993"/>
              <a:gd name="connsiteX1" fmla="*/ 3470512 w 11113688"/>
              <a:gd name="connsiteY1" fmla="*/ 37704 h 10130993"/>
              <a:gd name="connsiteX2" fmla="*/ 11113688 w 11113688"/>
              <a:gd name="connsiteY2" fmla="*/ 5431456 h 10130993"/>
              <a:gd name="connsiteX3" fmla="*/ 6433168 w 11113688"/>
              <a:gd name="connsiteY3" fmla="*/ 10111976 h 10130993"/>
              <a:gd name="connsiteX4" fmla="*/ 234744 w 11113688"/>
              <a:gd name="connsiteY4" fmla="*/ 5888656 h 10130993"/>
              <a:gd name="connsiteX0" fmla="*/ 234744 w 11113688"/>
              <a:gd name="connsiteY0" fmla="*/ 5888656 h 10119395"/>
              <a:gd name="connsiteX1" fmla="*/ 3470512 w 11113688"/>
              <a:gd name="connsiteY1" fmla="*/ 37704 h 10119395"/>
              <a:gd name="connsiteX2" fmla="*/ 11113688 w 11113688"/>
              <a:gd name="connsiteY2" fmla="*/ 5431456 h 10119395"/>
              <a:gd name="connsiteX3" fmla="*/ 6433168 w 11113688"/>
              <a:gd name="connsiteY3" fmla="*/ 10111976 h 10119395"/>
              <a:gd name="connsiteX4" fmla="*/ 234744 w 11113688"/>
              <a:gd name="connsiteY4" fmla="*/ 5888656 h 10119395"/>
              <a:gd name="connsiteX0" fmla="*/ 234744 w 11113688"/>
              <a:gd name="connsiteY0" fmla="*/ 5888656 h 10133357"/>
              <a:gd name="connsiteX1" fmla="*/ 3470512 w 11113688"/>
              <a:gd name="connsiteY1" fmla="*/ 37704 h 10133357"/>
              <a:gd name="connsiteX2" fmla="*/ 11113688 w 11113688"/>
              <a:gd name="connsiteY2" fmla="*/ 5431456 h 10133357"/>
              <a:gd name="connsiteX3" fmla="*/ 6433168 w 11113688"/>
              <a:gd name="connsiteY3" fmla="*/ 10111976 h 10133357"/>
              <a:gd name="connsiteX4" fmla="*/ 234744 w 11113688"/>
              <a:gd name="connsiteY4" fmla="*/ 5888656 h 10133357"/>
              <a:gd name="connsiteX0" fmla="*/ 234744 w 11113942"/>
              <a:gd name="connsiteY0" fmla="*/ 5887051 h 10131752"/>
              <a:gd name="connsiteX1" fmla="*/ 3470512 w 11113942"/>
              <a:gd name="connsiteY1" fmla="*/ 36099 h 10131752"/>
              <a:gd name="connsiteX2" fmla="*/ 11113688 w 11113942"/>
              <a:gd name="connsiteY2" fmla="*/ 5429851 h 10131752"/>
              <a:gd name="connsiteX3" fmla="*/ 6433168 w 11113942"/>
              <a:gd name="connsiteY3" fmla="*/ 10110371 h 10131752"/>
              <a:gd name="connsiteX4" fmla="*/ 234744 w 11113942"/>
              <a:gd name="connsiteY4" fmla="*/ 5887051 h 10131752"/>
              <a:gd name="connsiteX0" fmla="*/ 103085 w 10982218"/>
              <a:gd name="connsiteY0" fmla="*/ 6182289 h 10426990"/>
              <a:gd name="connsiteX1" fmla="*/ 3338853 w 10982218"/>
              <a:gd name="connsiteY1" fmla="*/ 331337 h 10426990"/>
              <a:gd name="connsiteX2" fmla="*/ 10982029 w 10982218"/>
              <a:gd name="connsiteY2" fmla="*/ 5725089 h 10426990"/>
              <a:gd name="connsiteX3" fmla="*/ 6301509 w 10982218"/>
              <a:gd name="connsiteY3" fmla="*/ 10405609 h 10426990"/>
              <a:gd name="connsiteX4" fmla="*/ 103085 w 10982218"/>
              <a:gd name="connsiteY4" fmla="*/ 6182289 h 10426990"/>
              <a:gd name="connsiteX0" fmla="*/ 791 w 10880107"/>
              <a:gd name="connsiteY0" fmla="*/ 5358875 h 9602645"/>
              <a:gd name="connsiteX1" fmla="*/ 5833455 w 10880107"/>
              <a:gd name="connsiteY1" fmla="*/ 367459 h 9602645"/>
              <a:gd name="connsiteX2" fmla="*/ 10879735 w 10880107"/>
              <a:gd name="connsiteY2" fmla="*/ 4901675 h 9602645"/>
              <a:gd name="connsiteX3" fmla="*/ 6199215 w 10880107"/>
              <a:gd name="connsiteY3" fmla="*/ 9582195 h 9602645"/>
              <a:gd name="connsiteX4" fmla="*/ 791 w 10880107"/>
              <a:gd name="connsiteY4" fmla="*/ 5358875 h 9602645"/>
              <a:gd name="connsiteX0" fmla="*/ 82835 w 10962151"/>
              <a:gd name="connsiteY0" fmla="*/ 5584698 h 9901054"/>
              <a:gd name="connsiteX1" fmla="*/ 5915499 w 10962151"/>
              <a:gd name="connsiteY1" fmla="*/ 593282 h 9901054"/>
              <a:gd name="connsiteX2" fmla="*/ 10961779 w 10962151"/>
              <a:gd name="connsiteY2" fmla="*/ 5127498 h 9901054"/>
              <a:gd name="connsiteX3" fmla="*/ 6281259 w 10962151"/>
              <a:gd name="connsiteY3" fmla="*/ 9808018 h 9901054"/>
              <a:gd name="connsiteX4" fmla="*/ 82835 w 10962151"/>
              <a:gd name="connsiteY4" fmla="*/ 5584698 h 9901054"/>
              <a:gd name="connsiteX0" fmla="*/ 291782 w 11171098"/>
              <a:gd name="connsiteY0" fmla="*/ 5493378 h 9764240"/>
              <a:gd name="connsiteX1" fmla="*/ 6124446 w 11171098"/>
              <a:gd name="connsiteY1" fmla="*/ 501962 h 9764240"/>
              <a:gd name="connsiteX2" fmla="*/ 11170726 w 11171098"/>
              <a:gd name="connsiteY2" fmla="*/ 5036178 h 9764240"/>
              <a:gd name="connsiteX3" fmla="*/ 6490206 w 11171098"/>
              <a:gd name="connsiteY3" fmla="*/ 9716698 h 9764240"/>
              <a:gd name="connsiteX4" fmla="*/ 291782 w 11171098"/>
              <a:gd name="connsiteY4" fmla="*/ 5493378 h 9764240"/>
              <a:gd name="connsiteX0" fmla="*/ 291782 w 11171098"/>
              <a:gd name="connsiteY0" fmla="*/ 5493378 h 9721404"/>
              <a:gd name="connsiteX1" fmla="*/ 6124446 w 11171098"/>
              <a:gd name="connsiteY1" fmla="*/ 501962 h 9721404"/>
              <a:gd name="connsiteX2" fmla="*/ 11170726 w 11171098"/>
              <a:gd name="connsiteY2" fmla="*/ 5036178 h 9721404"/>
              <a:gd name="connsiteX3" fmla="*/ 6490206 w 11171098"/>
              <a:gd name="connsiteY3" fmla="*/ 9716698 h 9721404"/>
              <a:gd name="connsiteX4" fmla="*/ 291782 w 11171098"/>
              <a:gd name="connsiteY4" fmla="*/ 5493378 h 9721404"/>
              <a:gd name="connsiteX0" fmla="*/ 291782 w 11171098"/>
              <a:gd name="connsiteY0" fmla="*/ 5493378 h 9729038"/>
              <a:gd name="connsiteX1" fmla="*/ 6124446 w 11171098"/>
              <a:gd name="connsiteY1" fmla="*/ 501962 h 9729038"/>
              <a:gd name="connsiteX2" fmla="*/ 11170726 w 11171098"/>
              <a:gd name="connsiteY2" fmla="*/ 5036178 h 9729038"/>
              <a:gd name="connsiteX3" fmla="*/ 6490206 w 11171098"/>
              <a:gd name="connsiteY3" fmla="*/ 9716698 h 9729038"/>
              <a:gd name="connsiteX4" fmla="*/ 291782 w 11171098"/>
              <a:gd name="connsiteY4" fmla="*/ 5493378 h 9729038"/>
              <a:gd name="connsiteX0" fmla="*/ 46479 w 10925795"/>
              <a:gd name="connsiteY0" fmla="*/ 5524794 h 9765185"/>
              <a:gd name="connsiteX1" fmla="*/ 5879143 w 10925795"/>
              <a:gd name="connsiteY1" fmla="*/ 533378 h 9765185"/>
              <a:gd name="connsiteX2" fmla="*/ 10925423 w 10925795"/>
              <a:gd name="connsiteY2" fmla="*/ 5067594 h 9765185"/>
              <a:gd name="connsiteX3" fmla="*/ 6244903 w 10925795"/>
              <a:gd name="connsiteY3" fmla="*/ 9748114 h 9765185"/>
              <a:gd name="connsiteX4" fmla="*/ 46479 w 10925795"/>
              <a:gd name="connsiteY4" fmla="*/ 5524794 h 9765185"/>
              <a:gd name="connsiteX0" fmla="*/ 58786 w 10938102"/>
              <a:gd name="connsiteY0" fmla="*/ 5561558 h 9811369"/>
              <a:gd name="connsiteX1" fmla="*/ 5891450 w 10938102"/>
              <a:gd name="connsiteY1" fmla="*/ 570142 h 9811369"/>
              <a:gd name="connsiteX2" fmla="*/ 10937730 w 10938102"/>
              <a:gd name="connsiteY2" fmla="*/ 5104358 h 9811369"/>
              <a:gd name="connsiteX3" fmla="*/ 6257210 w 10938102"/>
              <a:gd name="connsiteY3" fmla="*/ 9784878 h 9811369"/>
              <a:gd name="connsiteX4" fmla="*/ 58786 w 10938102"/>
              <a:gd name="connsiteY4" fmla="*/ 5561558 h 9811369"/>
              <a:gd name="connsiteX0" fmla="*/ 86510 w 10965826"/>
              <a:gd name="connsiteY0" fmla="*/ 5517540 h 9756631"/>
              <a:gd name="connsiteX1" fmla="*/ 5919174 w 10965826"/>
              <a:gd name="connsiteY1" fmla="*/ 526124 h 9756631"/>
              <a:gd name="connsiteX2" fmla="*/ 10965454 w 10965826"/>
              <a:gd name="connsiteY2" fmla="*/ 5060340 h 9756631"/>
              <a:gd name="connsiteX3" fmla="*/ 6284934 w 10965826"/>
              <a:gd name="connsiteY3" fmla="*/ 9740860 h 9756631"/>
              <a:gd name="connsiteX4" fmla="*/ 86510 w 10965826"/>
              <a:gd name="connsiteY4" fmla="*/ 5517540 h 9756631"/>
              <a:gd name="connsiteX0" fmla="*/ 68761 w 11716117"/>
              <a:gd name="connsiteY0" fmla="*/ 5196483 h 9233809"/>
              <a:gd name="connsiteX1" fmla="*/ 6669521 w 11716117"/>
              <a:gd name="connsiteY1" fmla="*/ 3899 h 9233809"/>
              <a:gd name="connsiteX2" fmla="*/ 11715801 w 11716117"/>
              <a:gd name="connsiteY2" fmla="*/ 4538115 h 9233809"/>
              <a:gd name="connsiteX3" fmla="*/ 7035281 w 11716117"/>
              <a:gd name="connsiteY3" fmla="*/ 9218635 h 9233809"/>
              <a:gd name="connsiteX4" fmla="*/ 68761 w 11716117"/>
              <a:gd name="connsiteY4" fmla="*/ 5196483 h 9233809"/>
              <a:gd name="connsiteX0" fmla="*/ 109156 w 11756352"/>
              <a:gd name="connsiteY0" fmla="*/ 5561714 h 9587312"/>
              <a:gd name="connsiteX1" fmla="*/ 3454652 w 11756352"/>
              <a:gd name="connsiteY1" fmla="*/ 3370 h 9587312"/>
              <a:gd name="connsiteX2" fmla="*/ 11756196 w 11756352"/>
              <a:gd name="connsiteY2" fmla="*/ 4903346 h 9587312"/>
              <a:gd name="connsiteX3" fmla="*/ 7075676 w 11756352"/>
              <a:gd name="connsiteY3" fmla="*/ 9583866 h 9587312"/>
              <a:gd name="connsiteX4" fmla="*/ 109156 w 11756352"/>
              <a:gd name="connsiteY4" fmla="*/ 5561714 h 9587312"/>
              <a:gd name="connsiteX0" fmla="*/ 149879 w 11797096"/>
              <a:gd name="connsiteY0" fmla="*/ 6002361 h 10027959"/>
              <a:gd name="connsiteX1" fmla="*/ 3495375 w 11797096"/>
              <a:gd name="connsiteY1" fmla="*/ 444017 h 10027959"/>
              <a:gd name="connsiteX2" fmla="*/ 11796919 w 11797096"/>
              <a:gd name="connsiteY2" fmla="*/ 5343993 h 10027959"/>
              <a:gd name="connsiteX3" fmla="*/ 7116399 w 11797096"/>
              <a:gd name="connsiteY3" fmla="*/ 10024513 h 10027959"/>
              <a:gd name="connsiteX4" fmla="*/ 149879 w 11797096"/>
              <a:gd name="connsiteY4" fmla="*/ 6002361 h 10027959"/>
              <a:gd name="connsiteX0" fmla="*/ 79095 w 11726337"/>
              <a:gd name="connsiteY0" fmla="*/ 5637724 h 9663241"/>
              <a:gd name="connsiteX1" fmla="*/ 4119535 w 11726337"/>
              <a:gd name="connsiteY1" fmla="*/ 463428 h 9663241"/>
              <a:gd name="connsiteX2" fmla="*/ 11726135 w 11726337"/>
              <a:gd name="connsiteY2" fmla="*/ 4979356 h 9663241"/>
              <a:gd name="connsiteX3" fmla="*/ 7045615 w 11726337"/>
              <a:gd name="connsiteY3" fmla="*/ 9659876 h 9663241"/>
              <a:gd name="connsiteX4" fmla="*/ 79095 w 11726337"/>
              <a:gd name="connsiteY4" fmla="*/ 5637724 h 9663241"/>
              <a:gd name="connsiteX0" fmla="*/ 125495 w 11772786"/>
              <a:gd name="connsiteY0" fmla="*/ 5667969 h 9693486"/>
              <a:gd name="connsiteX1" fmla="*/ 4165935 w 11772786"/>
              <a:gd name="connsiteY1" fmla="*/ 493673 h 9693486"/>
              <a:gd name="connsiteX2" fmla="*/ 11772535 w 11772786"/>
              <a:gd name="connsiteY2" fmla="*/ 5009601 h 9693486"/>
              <a:gd name="connsiteX3" fmla="*/ 7092015 w 11772786"/>
              <a:gd name="connsiteY3" fmla="*/ 9690121 h 9693486"/>
              <a:gd name="connsiteX4" fmla="*/ 125495 w 11772786"/>
              <a:gd name="connsiteY4" fmla="*/ 5667969 h 9693486"/>
              <a:gd name="connsiteX0" fmla="*/ 390902 w 12038193"/>
              <a:gd name="connsiteY0" fmla="*/ 5837605 h 9873487"/>
              <a:gd name="connsiteX1" fmla="*/ 4431342 w 12038193"/>
              <a:gd name="connsiteY1" fmla="*/ 663309 h 9873487"/>
              <a:gd name="connsiteX2" fmla="*/ 12037942 w 12038193"/>
              <a:gd name="connsiteY2" fmla="*/ 5179237 h 9873487"/>
              <a:gd name="connsiteX3" fmla="*/ 7357422 w 12038193"/>
              <a:gd name="connsiteY3" fmla="*/ 9859757 h 9873487"/>
              <a:gd name="connsiteX4" fmla="*/ 390902 w 12038193"/>
              <a:gd name="connsiteY4" fmla="*/ 5837605 h 9873487"/>
              <a:gd name="connsiteX0" fmla="*/ 198160 w 11845451"/>
              <a:gd name="connsiteY0" fmla="*/ 5843285 h 9880183"/>
              <a:gd name="connsiteX1" fmla="*/ 4238600 w 11845451"/>
              <a:gd name="connsiteY1" fmla="*/ 668989 h 9880183"/>
              <a:gd name="connsiteX2" fmla="*/ 11845200 w 11845451"/>
              <a:gd name="connsiteY2" fmla="*/ 5184917 h 9880183"/>
              <a:gd name="connsiteX3" fmla="*/ 7164680 w 11845451"/>
              <a:gd name="connsiteY3" fmla="*/ 9865437 h 9880183"/>
              <a:gd name="connsiteX4" fmla="*/ 198160 w 11845451"/>
              <a:gd name="connsiteY4" fmla="*/ 5843285 h 9880183"/>
              <a:gd name="connsiteX0" fmla="*/ 65229 w 11712563"/>
              <a:gd name="connsiteY0" fmla="*/ 5667970 h 9693487"/>
              <a:gd name="connsiteX1" fmla="*/ 4690885 w 11712563"/>
              <a:gd name="connsiteY1" fmla="*/ 493674 h 9693487"/>
              <a:gd name="connsiteX2" fmla="*/ 11712269 w 11712563"/>
              <a:gd name="connsiteY2" fmla="*/ 5009602 h 9693487"/>
              <a:gd name="connsiteX3" fmla="*/ 7031749 w 11712563"/>
              <a:gd name="connsiteY3" fmla="*/ 9690122 h 9693487"/>
              <a:gd name="connsiteX4" fmla="*/ 65229 w 11712563"/>
              <a:gd name="connsiteY4" fmla="*/ 5667970 h 9693487"/>
              <a:gd name="connsiteX0" fmla="*/ 219731 w 11867065"/>
              <a:gd name="connsiteY0" fmla="*/ 5739036 h 9766572"/>
              <a:gd name="connsiteX1" fmla="*/ 4845387 w 11867065"/>
              <a:gd name="connsiteY1" fmla="*/ 564740 h 9766572"/>
              <a:gd name="connsiteX2" fmla="*/ 11866771 w 11867065"/>
              <a:gd name="connsiteY2" fmla="*/ 5080668 h 9766572"/>
              <a:gd name="connsiteX3" fmla="*/ 7186251 w 11867065"/>
              <a:gd name="connsiteY3" fmla="*/ 9761188 h 9766572"/>
              <a:gd name="connsiteX4" fmla="*/ 219731 w 11867065"/>
              <a:gd name="connsiteY4" fmla="*/ 5739036 h 9766572"/>
              <a:gd name="connsiteX0" fmla="*/ 117487 w 11764821"/>
              <a:gd name="connsiteY0" fmla="*/ 5845196 h 9882460"/>
              <a:gd name="connsiteX1" fmla="*/ 4743143 w 11764821"/>
              <a:gd name="connsiteY1" fmla="*/ 670900 h 9882460"/>
              <a:gd name="connsiteX2" fmla="*/ 11764527 w 11764821"/>
              <a:gd name="connsiteY2" fmla="*/ 5186828 h 9882460"/>
              <a:gd name="connsiteX3" fmla="*/ 7084007 w 11764821"/>
              <a:gd name="connsiteY3" fmla="*/ 9867348 h 9882460"/>
              <a:gd name="connsiteX4" fmla="*/ 117487 w 11764821"/>
              <a:gd name="connsiteY4" fmla="*/ 5845196 h 9882460"/>
              <a:gd name="connsiteX0" fmla="*/ 245443 w 11892777"/>
              <a:gd name="connsiteY0" fmla="*/ 5841384 h 9877930"/>
              <a:gd name="connsiteX1" fmla="*/ 4871099 w 11892777"/>
              <a:gd name="connsiteY1" fmla="*/ 667088 h 9877930"/>
              <a:gd name="connsiteX2" fmla="*/ 11892483 w 11892777"/>
              <a:gd name="connsiteY2" fmla="*/ 5183016 h 9877930"/>
              <a:gd name="connsiteX3" fmla="*/ 7211963 w 11892777"/>
              <a:gd name="connsiteY3" fmla="*/ 9863536 h 9877930"/>
              <a:gd name="connsiteX4" fmla="*/ 245443 w 11892777"/>
              <a:gd name="connsiteY4" fmla="*/ 5841384 h 9877930"/>
              <a:gd name="connsiteX0" fmla="*/ 207074 w 11854408"/>
              <a:gd name="connsiteY0" fmla="*/ 5856851 h 9896653"/>
              <a:gd name="connsiteX1" fmla="*/ 4832730 w 11854408"/>
              <a:gd name="connsiteY1" fmla="*/ 682555 h 9896653"/>
              <a:gd name="connsiteX2" fmla="*/ 11854114 w 11854408"/>
              <a:gd name="connsiteY2" fmla="*/ 5198483 h 9896653"/>
              <a:gd name="connsiteX3" fmla="*/ 7173594 w 11854408"/>
              <a:gd name="connsiteY3" fmla="*/ 9879003 h 9896653"/>
              <a:gd name="connsiteX4" fmla="*/ 207074 w 11854408"/>
              <a:gd name="connsiteY4" fmla="*/ 5856851 h 9896653"/>
              <a:gd name="connsiteX0" fmla="*/ 265043 w 11912377"/>
              <a:gd name="connsiteY0" fmla="*/ 5845197 h 9882461"/>
              <a:gd name="connsiteX1" fmla="*/ 4890699 w 11912377"/>
              <a:gd name="connsiteY1" fmla="*/ 670901 h 9882461"/>
              <a:gd name="connsiteX2" fmla="*/ 11912083 w 11912377"/>
              <a:gd name="connsiteY2" fmla="*/ 5186829 h 9882461"/>
              <a:gd name="connsiteX3" fmla="*/ 7231563 w 11912377"/>
              <a:gd name="connsiteY3" fmla="*/ 9867349 h 9882461"/>
              <a:gd name="connsiteX4" fmla="*/ 265043 w 11912377"/>
              <a:gd name="connsiteY4" fmla="*/ 5845197 h 9882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12377" h="9882461">
                <a:moveTo>
                  <a:pt x="265043" y="5845197"/>
                </a:moveTo>
                <a:cubicBezTo>
                  <a:pt x="-746893" y="2117896"/>
                  <a:pt x="1212166" y="-1541947"/>
                  <a:pt x="4890699" y="670901"/>
                </a:cubicBezTo>
                <a:cubicBezTo>
                  <a:pt x="8569232" y="2883749"/>
                  <a:pt x="11948659" y="2766441"/>
                  <a:pt x="11912083" y="5186829"/>
                </a:cubicBezTo>
                <a:cubicBezTo>
                  <a:pt x="11912083" y="7771809"/>
                  <a:pt x="9172736" y="9757621"/>
                  <a:pt x="7231563" y="9867349"/>
                </a:cubicBezTo>
                <a:cubicBezTo>
                  <a:pt x="5290390" y="9977077"/>
                  <a:pt x="1276979" y="9572498"/>
                  <a:pt x="265043" y="5845197"/>
                </a:cubicBezTo>
                <a:close/>
              </a:path>
            </a:pathLst>
          </a:custGeom>
          <a:solidFill>
            <a:srgbClr val="0E91F3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558E6D80-9A14-2A45-96FC-109E2C65ACE1}"/>
              </a:ext>
            </a:extLst>
          </p:cNvPr>
          <p:cNvSpPr/>
          <p:nvPr userDrawn="1"/>
        </p:nvSpPr>
        <p:spPr>
          <a:xfrm rot="1125377">
            <a:off x="-4273753" y="-984769"/>
            <a:ext cx="29578330" cy="21601828"/>
          </a:xfrm>
          <a:custGeom>
            <a:avLst/>
            <a:gdLst>
              <a:gd name="connsiteX0" fmla="*/ 0 w 9361040"/>
              <a:gd name="connsiteY0" fmla="*/ 4680520 h 9361040"/>
              <a:gd name="connsiteX1" fmla="*/ 4680520 w 9361040"/>
              <a:gd name="connsiteY1" fmla="*/ 0 h 9361040"/>
              <a:gd name="connsiteX2" fmla="*/ 9361040 w 9361040"/>
              <a:gd name="connsiteY2" fmla="*/ 4680520 h 9361040"/>
              <a:gd name="connsiteX3" fmla="*/ 4680520 w 9361040"/>
              <a:gd name="connsiteY3" fmla="*/ 9361040 h 9361040"/>
              <a:gd name="connsiteX4" fmla="*/ 0 w 9361040"/>
              <a:gd name="connsiteY4" fmla="*/ 4680520 h 9361040"/>
              <a:gd name="connsiteX0" fmla="*/ 30 w 9361070"/>
              <a:gd name="connsiteY0" fmla="*/ 5448616 h 10129136"/>
              <a:gd name="connsiteX1" fmla="*/ 4625686 w 9361070"/>
              <a:gd name="connsiteY1" fmla="*/ 0 h 10129136"/>
              <a:gd name="connsiteX2" fmla="*/ 9361070 w 9361070"/>
              <a:gd name="connsiteY2" fmla="*/ 5448616 h 10129136"/>
              <a:gd name="connsiteX3" fmla="*/ 4680550 w 9361070"/>
              <a:gd name="connsiteY3" fmla="*/ 10129136 h 10129136"/>
              <a:gd name="connsiteX4" fmla="*/ 30 w 9361070"/>
              <a:gd name="connsiteY4" fmla="*/ 5448616 h 10129136"/>
              <a:gd name="connsiteX0" fmla="*/ 117 w 9361157"/>
              <a:gd name="connsiteY0" fmla="*/ 5448878 h 10129398"/>
              <a:gd name="connsiteX1" fmla="*/ 4625773 w 9361157"/>
              <a:gd name="connsiteY1" fmla="*/ 262 h 10129398"/>
              <a:gd name="connsiteX2" fmla="*/ 9361157 w 9361157"/>
              <a:gd name="connsiteY2" fmla="*/ 5448878 h 10129398"/>
              <a:gd name="connsiteX3" fmla="*/ 4680637 w 9361157"/>
              <a:gd name="connsiteY3" fmla="*/ 10129398 h 10129398"/>
              <a:gd name="connsiteX4" fmla="*/ 117 w 9361157"/>
              <a:gd name="connsiteY4" fmla="*/ 5448878 h 10129398"/>
              <a:gd name="connsiteX0" fmla="*/ 84 w 9361124"/>
              <a:gd name="connsiteY0" fmla="*/ 5448878 h 10129398"/>
              <a:gd name="connsiteX1" fmla="*/ 4625740 w 9361124"/>
              <a:gd name="connsiteY1" fmla="*/ 262 h 10129398"/>
              <a:gd name="connsiteX2" fmla="*/ 9361124 w 9361124"/>
              <a:gd name="connsiteY2" fmla="*/ 5448878 h 10129398"/>
              <a:gd name="connsiteX3" fmla="*/ 4680604 w 9361124"/>
              <a:gd name="connsiteY3" fmla="*/ 10129398 h 10129398"/>
              <a:gd name="connsiteX4" fmla="*/ 84 w 9361124"/>
              <a:gd name="connsiteY4" fmla="*/ 5448878 h 10129398"/>
              <a:gd name="connsiteX0" fmla="*/ 84 w 9361124"/>
              <a:gd name="connsiteY0" fmla="*/ 5448878 h 10129515"/>
              <a:gd name="connsiteX1" fmla="*/ 4625740 w 9361124"/>
              <a:gd name="connsiteY1" fmla="*/ 262 h 10129515"/>
              <a:gd name="connsiteX2" fmla="*/ 9361124 w 9361124"/>
              <a:gd name="connsiteY2" fmla="*/ 5448878 h 10129515"/>
              <a:gd name="connsiteX3" fmla="*/ 4680604 w 9361124"/>
              <a:gd name="connsiteY3" fmla="*/ 10129398 h 10129515"/>
              <a:gd name="connsiteX4" fmla="*/ 84 w 9361124"/>
              <a:gd name="connsiteY4" fmla="*/ 5448878 h 10129515"/>
              <a:gd name="connsiteX0" fmla="*/ 84 w 9361124"/>
              <a:gd name="connsiteY0" fmla="*/ 5448878 h 10131196"/>
              <a:gd name="connsiteX1" fmla="*/ 4625740 w 9361124"/>
              <a:gd name="connsiteY1" fmla="*/ 262 h 10131196"/>
              <a:gd name="connsiteX2" fmla="*/ 9361124 w 9361124"/>
              <a:gd name="connsiteY2" fmla="*/ 5448878 h 10131196"/>
              <a:gd name="connsiteX3" fmla="*/ 4680604 w 9361124"/>
              <a:gd name="connsiteY3" fmla="*/ 10129398 h 10131196"/>
              <a:gd name="connsiteX4" fmla="*/ 84 w 9361124"/>
              <a:gd name="connsiteY4" fmla="*/ 5448878 h 10131196"/>
              <a:gd name="connsiteX0" fmla="*/ 14 w 10878958"/>
              <a:gd name="connsiteY0" fmla="*/ 5907266 h 10132216"/>
              <a:gd name="connsiteX1" fmla="*/ 6143574 w 10878958"/>
              <a:gd name="connsiteY1" fmla="*/ 1450 h 10132216"/>
              <a:gd name="connsiteX2" fmla="*/ 10878958 w 10878958"/>
              <a:gd name="connsiteY2" fmla="*/ 5450066 h 10132216"/>
              <a:gd name="connsiteX3" fmla="*/ 6198438 w 10878958"/>
              <a:gd name="connsiteY3" fmla="*/ 10130586 h 10132216"/>
              <a:gd name="connsiteX4" fmla="*/ 14 w 10878958"/>
              <a:gd name="connsiteY4" fmla="*/ 5907266 h 10132216"/>
              <a:gd name="connsiteX0" fmla="*/ 120717 w 10999661"/>
              <a:gd name="connsiteY0" fmla="*/ 5450327 h 9675232"/>
              <a:gd name="connsiteX1" fmla="*/ 2899285 w 10999661"/>
              <a:gd name="connsiteY1" fmla="*/ 1711 h 9675232"/>
              <a:gd name="connsiteX2" fmla="*/ 10999661 w 10999661"/>
              <a:gd name="connsiteY2" fmla="*/ 4993127 h 9675232"/>
              <a:gd name="connsiteX3" fmla="*/ 6319141 w 10999661"/>
              <a:gd name="connsiteY3" fmla="*/ 9673647 h 9675232"/>
              <a:gd name="connsiteX4" fmla="*/ 120717 w 10999661"/>
              <a:gd name="connsiteY4" fmla="*/ 5450327 h 9675232"/>
              <a:gd name="connsiteX0" fmla="*/ 78816 w 10957760"/>
              <a:gd name="connsiteY0" fmla="*/ 5852429 h 10077374"/>
              <a:gd name="connsiteX1" fmla="*/ 3314584 w 10957760"/>
              <a:gd name="connsiteY1" fmla="*/ 1477 h 10077374"/>
              <a:gd name="connsiteX2" fmla="*/ 10957760 w 10957760"/>
              <a:gd name="connsiteY2" fmla="*/ 5395229 h 10077374"/>
              <a:gd name="connsiteX3" fmla="*/ 6277240 w 10957760"/>
              <a:gd name="connsiteY3" fmla="*/ 10075749 h 10077374"/>
              <a:gd name="connsiteX4" fmla="*/ 78816 w 10957760"/>
              <a:gd name="connsiteY4" fmla="*/ 5852429 h 10077374"/>
              <a:gd name="connsiteX0" fmla="*/ 178851 w 11057795"/>
              <a:gd name="connsiteY0" fmla="*/ 5853198 h 10078143"/>
              <a:gd name="connsiteX1" fmla="*/ 3414619 w 11057795"/>
              <a:gd name="connsiteY1" fmla="*/ 2246 h 10078143"/>
              <a:gd name="connsiteX2" fmla="*/ 11057795 w 11057795"/>
              <a:gd name="connsiteY2" fmla="*/ 5395998 h 10078143"/>
              <a:gd name="connsiteX3" fmla="*/ 6377275 w 11057795"/>
              <a:gd name="connsiteY3" fmla="*/ 10076518 h 10078143"/>
              <a:gd name="connsiteX4" fmla="*/ 178851 w 11057795"/>
              <a:gd name="connsiteY4" fmla="*/ 5853198 h 10078143"/>
              <a:gd name="connsiteX0" fmla="*/ 234744 w 11113688"/>
              <a:gd name="connsiteY0" fmla="*/ 5888656 h 10113601"/>
              <a:gd name="connsiteX1" fmla="*/ 3470512 w 11113688"/>
              <a:gd name="connsiteY1" fmla="*/ 37704 h 10113601"/>
              <a:gd name="connsiteX2" fmla="*/ 11113688 w 11113688"/>
              <a:gd name="connsiteY2" fmla="*/ 5431456 h 10113601"/>
              <a:gd name="connsiteX3" fmla="*/ 6433168 w 11113688"/>
              <a:gd name="connsiteY3" fmla="*/ 10111976 h 10113601"/>
              <a:gd name="connsiteX4" fmla="*/ 234744 w 11113688"/>
              <a:gd name="connsiteY4" fmla="*/ 5888656 h 10113601"/>
              <a:gd name="connsiteX0" fmla="*/ 234744 w 11113688"/>
              <a:gd name="connsiteY0" fmla="*/ 5888656 h 10130993"/>
              <a:gd name="connsiteX1" fmla="*/ 3470512 w 11113688"/>
              <a:gd name="connsiteY1" fmla="*/ 37704 h 10130993"/>
              <a:gd name="connsiteX2" fmla="*/ 11113688 w 11113688"/>
              <a:gd name="connsiteY2" fmla="*/ 5431456 h 10130993"/>
              <a:gd name="connsiteX3" fmla="*/ 6433168 w 11113688"/>
              <a:gd name="connsiteY3" fmla="*/ 10111976 h 10130993"/>
              <a:gd name="connsiteX4" fmla="*/ 234744 w 11113688"/>
              <a:gd name="connsiteY4" fmla="*/ 5888656 h 10130993"/>
              <a:gd name="connsiteX0" fmla="*/ 234744 w 11113688"/>
              <a:gd name="connsiteY0" fmla="*/ 5888656 h 10119395"/>
              <a:gd name="connsiteX1" fmla="*/ 3470512 w 11113688"/>
              <a:gd name="connsiteY1" fmla="*/ 37704 h 10119395"/>
              <a:gd name="connsiteX2" fmla="*/ 11113688 w 11113688"/>
              <a:gd name="connsiteY2" fmla="*/ 5431456 h 10119395"/>
              <a:gd name="connsiteX3" fmla="*/ 6433168 w 11113688"/>
              <a:gd name="connsiteY3" fmla="*/ 10111976 h 10119395"/>
              <a:gd name="connsiteX4" fmla="*/ 234744 w 11113688"/>
              <a:gd name="connsiteY4" fmla="*/ 5888656 h 10119395"/>
              <a:gd name="connsiteX0" fmla="*/ 234744 w 11113688"/>
              <a:gd name="connsiteY0" fmla="*/ 5888656 h 10133357"/>
              <a:gd name="connsiteX1" fmla="*/ 3470512 w 11113688"/>
              <a:gd name="connsiteY1" fmla="*/ 37704 h 10133357"/>
              <a:gd name="connsiteX2" fmla="*/ 11113688 w 11113688"/>
              <a:gd name="connsiteY2" fmla="*/ 5431456 h 10133357"/>
              <a:gd name="connsiteX3" fmla="*/ 6433168 w 11113688"/>
              <a:gd name="connsiteY3" fmla="*/ 10111976 h 10133357"/>
              <a:gd name="connsiteX4" fmla="*/ 234744 w 11113688"/>
              <a:gd name="connsiteY4" fmla="*/ 5888656 h 10133357"/>
              <a:gd name="connsiteX0" fmla="*/ 234744 w 11113942"/>
              <a:gd name="connsiteY0" fmla="*/ 5887051 h 10131752"/>
              <a:gd name="connsiteX1" fmla="*/ 3470512 w 11113942"/>
              <a:gd name="connsiteY1" fmla="*/ 36099 h 10131752"/>
              <a:gd name="connsiteX2" fmla="*/ 11113688 w 11113942"/>
              <a:gd name="connsiteY2" fmla="*/ 5429851 h 10131752"/>
              <a:gd name="connsiteX3" fmla="*/ 6433168 w 11113942"/>
              <a:gd name="connsiteY3" fmla="*/ 10110371 h 10131752"/>
              <a:gd name="connsiteX4" fmla="*/ 234744 w 11113942"/>
              <a:gd name="connsiteY4" fmla="*/ 5887051 h 10131752"/>
              <a:gd name="connsiteX0" fmla="*/ 103085 w 10982218"/>
              <a:gd name="connsiteY0" fmla="*/ 6182289 h 10426990"/>
              <a:gd name="connsiteX1" fmla="*/ 3338853 w 10982218"/>
              <a:gd name="connsiteY1" fmla="*/ 331337 h 10426990"/>
              <a:gd name="connsiteX2" fmla="*/ 10982029 w 10982218"/>
              <a:gd name="connsiteY2" fmla="*/ 5725089 h 10426990"/>
              <a:gd name="connsiteX3" fmla="*/ 6301509 w 10982218"/>
              <a:gd name="connsiteY3" fmla="*/ 10405609 h 10426990"/>
              <a:gd name="connsiteX4" fmla="*/ 103085 w 10982218"/>
              <a:gd name="connsiteY4" fmla="*/ 6182289 h 10426990"/>
              <a:gd name="connsiteX0" fmla="*/ 791 w 10880107"/>
              <a:gd name="connsiteY0" fmla="*/ 5358875 h 9602645"/>
              <a:gd name="connsiteX1" fmla="*/ 5833455 w 10880107"/>
              <a:gd name="connsiteY1" fmla="*/ 367459 h 9602645"/>
              <a:gd name="connsiteX2" fmla="*/ 10879735 w 10880107"/>
              <a:gd name="connsiteY2" fmla="*/ 4901675 h 9602645"/>
              <a:gd name="connsiteX3" fmla="*/ 6199215 w 10880107"/>
              <a:gd name="connsiteY3" fmla="*/ 9582195 h 9602645"/>
              <a:gd name="connsiteX4" fmla="*/ 791 w 10880107"/>
              <a:gd name="connsiteY4" fmla="*/ 5358875 h 9602645"/>
              <a:gd name="connsiteX0" fmla="*/ 82835 w 10962151"/>
              <a:gd name="connsiteY0" fmla="*/ 5584698 h 9901054"/>
              <a:gd name="connsiteX1" fmla="*/ 5915499 w 10962151"/>
              <a:gd name="connsiteY1" fmla="*/ 593282 h 9901054"/>
              <a:gd name="connsiteX2" fmla="*/ 10961779 w 10962151"/>
              <a:gd name="connsiteY2" fmla="*/ 5127498 h 9901054"/>
              <a:gd name="connsiteX3" fmla="*/ 6281259 w 10962151"/>
              <a:gd name="connsiteY3" fmla="*/ 9808018 h 9901054"/>
              <a:gd name="connsiteX4" fmla="*/ 82835 w 10962151"/>
              <a:gd name="connsiteY4" fmla="*/ 5584698 h 9901054"/>
              <a:gd name="connsiteX0" fmla="*/ 291782 w 11171098"/>
              <a:gd name="connsiteY0" fmla="*/ 5493378 h 9764240"/>
              <a:gd name="connsiteX1" fmla="*/ 6124446 w 11171098"/>
              <a:gd name="connsiteY1" fmla="*/ 501962 h 9764240"/>
              <a:gd name="connsiteX2" fmla="*/ 11170726 w 11171098"/>
              <a:gd name="connsiteY2" fmla="*/ 5036178 h 9764240"/>
              <a:gd name="connsiteX3" fmla="*/ 6490206 w 11171098"/>
              <a:gd name="connsiteY3" fmla="*/ 9716698 h 9764240"/>
              <a:gd name="connsiteX4" fmla="*/ 291782 w 11171098"/>
              <a:gd name="connsiteY4" fmla="*/ 5493378 h 9764240"/>
              <a:gd name="connsiteX0" fmla="*/ 291782 w 11171098"/>
              <a:gd name="connsiteY0" fmla="*/ 5493378 h 9721404"/>
              <a:gd name="connsiteX1" fmla="*/ 6124446 w 11171098"/>
              <a:gd name="connsiteY1" fmla="*/ 501962 h 9721404"/>
              <a:gd name="connsiteX2" fmla="*/ 11170726 w 11171098"/>
              <a:gd name="connsiteY2" fmla="*/ 5036178 h 9721404"/>
              <a:gd name="connsiteX3" fmla="*/ 6490206 w 11171098"/>
              <a:gd name="connsiteY3" fmla="*/ 9716698 h 9721404"/>
              <a:gd name="connsiteX4" fmla="*/ 291782 w 11171098"/>
              <a:gd name="connsiteY4" fmla="*/ 5493378 h 9721404"/>
              <a:gd name="connsiteX0" fmla="*/ 291782 w 11171098"/>
              <a:gd name="connsiteY0" fmla="*/ 5493378 h 9729038"/>
              <a:gd name="connsiteX1" fmla="*/ 6124446 w 11171098"/>
              <a:gd name="connsiteY1" fmla="*/ 501962 h 9729038"/>
              <a:gd name="connsiteX2" fmla="*/ 11170726 w 11171098"/>
              <a:gd name="connsiteY2" fmla="*/ 5036178 h 9729038"/>
              <a:gd name="connsiteX3" fmla="*/ 6490206 w 11171098"/>
              <a:gd name="connsiteY3" fmla="*/ 9716698 h 9729038"/>
              <a:gd name="connsiteX4" fmla="*/ 291782 w 11171098"/>
              <a:gd name="connsiteY4" fmla="*/ 5493378 h 9729038"/>
              <a:gd name="connsiteX0" fmla="*/ 46479 w 10925795"/>
              <a:gd name="connsiteY0" fmla="*/ 5524794 h 9765185"/>
              <a:gd name="connsiteX1" fmla="*/ 5879143 w 10925795"/>
              <a:gd name="connsiteY1" fmla="*/ 533378 h 9765185"/>
              <a:gd name="connsiteX2" fmla="*/ 10925423 w 10925795"/>
              <a:gd name="connsiteY2" fmla="*/ 5067594 h 9765185"/>
              <a:gd name="connsiteX3" fmla="*/ 6244903 w 10925795"/>
              <a:gd name="connsiteY3" fmla="*/ 9748114 h 9765185"/>
              <a:gd name="connsiteX4" fmla="*/ 46479 w 10925795"/>
              <a:gd name="connsiteY4" fmla="*/ 5524794 h 9765185"/>
              <a:gd name="connsiteX0" fmla="*/ 58786 w 10938102"/>
              <a:gd name="connsiteY0" fmla="*/ 5561558 h 9811369"/>
              <a:gd name="connsiteX1" fmla="*/ 5891450 w 10938102"/>
              <a:gd name="connsiteY1" fmla="*/ 570142 h 9811369"/>
              <a:gd name="connsiteX2" fmla="*/ 10937730 w 10938102"/>
              <a:gd name="connsiteY2" fmla="*/ 5104358 h 9811369"/>
              <a:gd name="connsiteX3" fmla="*/ 6257210 w 10938102"/>
              <a:gd name="connsiteY3" fmla="*/ 9784878 h 9811369"/>
              <a:gd name="connsiteX4" fmla="*/ 58786 w 10938102"/>
              <a:gd name="connsiteY4" fmla="*/ 5561558 h 9811369"/>
              <a:gd name="connsiteX0" fmla="*/ 86510 w 10965826"/>
              <a:gd name="connsiteY0" fmla="*/ 5517540 h 9756631"/>
              <a:gd name="connsiteX1" fmla="*/ 5919174 w 10965826"/>
              <a:gd name="connsiteY1" fmla="*/ 526124 h 9756631"/>
              <a:gd name="connsiteX2" fmla="*/ 10965454 w 10965826"/>
              <a:gd name="connsiteY2" fmla="*/ 5060340 h 9756631"/>
              <a:gd name="connsiteX3" fmla="*/ 6284934 w 10965826"/>
              <a:gd name="connsiteY3" fmla="*/ 9740860 h 9756631"/>
              <a:gd name="connsiteX4" fmla="*/ 86510 w 10965826"/>
              <a:gd name="connsiteY4" fmla="*/ 5517540 h 9756631"/>
              <a:gd name="connsiteX0" fmla="*/ 68761 w 11716117"/>
              <a:gd name="connsiteY0" fmla="*/ 5196483 h 9233809"/>
              <a:gd name="connsiteX1" fmla="*/ 6669521 w 11716117"/>
              <a:gd name="connsiteY1" fmla="*/ 3899 h 9233809"/>
              <a:gd name="connsiteX2" fmla="*/ 11715801 w 11716117"/>
              <a:gd name="connsiteY2" fmla="*/ 4538115 h 9233809"/>
              <a:gd name="connsiteX3" fmla="*/ 7035281 w 11716117"/>
              <a:gd name="connsiteY3" fmla="*/ 9218635 h 9233809"/>
              <a:gd name="connsiteX4" fmla="*/ 68761 w 11716117"/>
              <a:gd name="connsiteY4" fmla="*/ 5196483 h 9233809"/>
              <a:gd name="connsiteX0" fmla="*/ 109156 w 11756352"/>
              <a:gd name="connsiteY0" fmla="*/ 5561714 h 9587312"/>
              <a:gd name="connsiteX1" fmla="*/ 3454652 w 11756352"/>
              <a:gd name="connsiteY1" fmla="*/ 3370 h 9587312"/>
              <a:gd name="connsiteX2" fmla="*/ 11756196 w 11756352"/>
              <a:gd name="connsiteY2" fmla="*/ 4903346 h 9587312"/>
              <a:gd name="connsiteX3" fmla="*/ 7075676 w 11756352"/>
              <a:gd name="connsiteY3" fmla="*/ 9583866 h 9587312"/>
              <a:gd name="connsiteX4" fmla="*/ 109156 w 11756352"/>
              <a:gd name="connsiteY4" fmla="*/ 5561714 h 9587312"/>
              <a:gd name="connsiteX0" fmla="*/ 149879 w 11797096"/>
              <a:gd name="connsiteY0" fmla="*/ 6002361 h 10027959"/>
              <a:gd name="connsiteX1" fmla="*/ 3495375 w 11797096"/>
              <a:gd name="connsiteY1" fmla="*/ 444017 h 10027959"/>
              <a:gd name="connsiteX2" fmla="*/ 11796919 w 11797096"/>
              <a:gd name="connsiteY2" fmla="*/ 5343993 h 10027959"/>
              <a:gd name="connsiteX3" fmla="*/ 7116399 w 11797096"/>
              <a:gd name="connsiteY3" fmla="*/ 10024513 h 10027959"/>
              <a:gd name="connsiteX4" fmla="*/ 149879 w 11797096"/>
              <a:gd name="connsiteY4" fmla="*/ 6002361 h 10027959"/>
              <a:gd name="connsiteX0" fmla="*/ 79095 w 11726337"/>
              <a:gd name="connsiteY0" fmla="*/ 5637724 h 9663241"/>
              <a:gd name="connsiteX1" fmla="*/ 4119535 w 11726337"/>
              <a:gd name="connsiteY1" fmla="*/ 463428 h 9663241"/>
              <a:gd name="connsiteX2" fmla="*/ 11726135 w 11726337"/>
              <a:gd name="connsiteY2" fmla="*/ 4979356 h 9663241"/>
              <a:gd name="connsiteX3" fmla="*/ 7045615 w 11726337"/>
              <a:gd name="connsiteY3" fmla="*/ 9659876 h 9663241"/>
              <a:gd name="connsiteX4" fmla="*/ 79095 w 11726337"/>
              <a:gd name="connsiteY4" fmla="*/ 5637724 h 9663241"/>
              <a:gd name="connsiteX0" fmla="*/ 125495 w 11772786"/>
              <a:gd name="connsiteY0" fmla="*/ 5667969 h 9693486"/>
              <a:gd name="connsiteX1" fmla="*/ 4165935 w 11772786"/>
              <a:gd name="connsiteY1" fmla="*/ 493673 h 9693486"/>
              <a:gd name="connsiteX2" fmla="*/ 11772535 w 11772786"/>
              <a:gd name="connsiteY2" fmla="*/ 5009601 h 9693486"/>
              <a:gd name="connsiteX3" fmla="*/ 7092015 w 11772786"/>
              <a:gd name="connsiteY3" fmla="*/ 9690121 h 9693486"/>
              <a:gd name="connsiteX4" fmla="*/ 125495 w 11772786"/>
              <a:gd name="connsiteY4" fmla="*/ 5667969 h 9693486"/>
              <a:gd name="connsiteX0" fmla="*/ 390902 w 12038193"/>
              <a:gd name="connsiteY0" fmla="*/ 5837605 h 9873487"/>
              <a:gd name="connsiteX1" fmla="*/ 4431342 w 12038193"/>
              <a:gd name="connsiteY1" fmla="*/ 663309 h 9873487"/>
              <a:gd name="connsiteX2" fmla="*/ 12037942 w 12038193"/>
              <a:gd name="connsiteY2" fmla="*/ 5179237 h 9873487"/>
              <a:gd name="connsiteX3" fmla="*/ 7357422 w 12038193"/>
              <a:gd name="connsiteY3" fmla="*/ 9859757 h 9873487"/>
              <a:gd name="connsiteX4" fmla="*/ 390902 w 12038193"/>
              <a:gd name="connsiteY4" fmla="*/ 5837605 h 9873487"/>
              <a:gd name="connsiteX0" fmla="*/ 198160 w 11845451"/>
              <a:gd name="connsiteY0" fmla="*/ 5843285 h 9880183"/>
              <a:gd name="connsiteX1" fmla="*/ 4238600 w 11845451"/>
              <a:gd name="connsiteY1" fmla="*/ 668989 h 9880183"/>
              <a:gd name="connsiteX2" fmla="*/ 11845200 w 11845451"/>
              <a:gd name="connsiteY2" fmla="*/ 5184917 h 9880183"/>
              <a:gd name="connsiteX3" fmla="*/ 7164680 w 11845451"/>
              <a:gd name="connsiteY3" fmla="*/ 9865437 h 9880183"/>
              <a:gd name="connsiteX4" fmla="*/ 198160 w 11845451"/>
              <a:gd name="connsiteY4" fmla="*/ 5843285 h 9880183"/>
              <a:gd name="connsiteX0" fmla="*/ 65229 w 11712563"/>
              <a:gd name="connsiteY0" fmla="*/ 5667970 h 9693487"/>
              <a:gd name="connsiteX1" fmla="*/ 4690885 w 11712563"/>
              <a:gd name="connsiteY1" fmla="*/ 493674 h 9693487"/>
              <a:gd name="connsiteX2" fmla="*/ 11712269 w 11712563"/>
              <a:gd name="connsiteY2" fmla="*/ 5009602 h 9693487"/>
              <a:gd name="connsiteX3" fmla="*/ 7031749 w 11712563"/>
              <a:gd name="connsiteY3" fmla="*/ 9690122 h 9693487"/>
              <a:gd name="connsiteX4" fmla="*/ 65229 w 11712563"/>
              <a:gd name="connsiteY4" fmla="*/ 5667970 h 9693487"/>
              <a:gd name="connsiteX0" fmla="*/ 219731 w 11867065"/>
              <a:gd name="connsiteY0" fmla="*/ 5739036 h 9766572"/>
              <a:gd name="connsiteX1" fmla="*/ 4845387 w 11867065"/>
              <a:gd name="connsiteY1" fmla="*/ 564740 h 9766572"/>
              <a:gd name="connsiteX2" fmla="*/ 11866771 w 11867065"/>
              <a:gd name="connsiteY2" fmla="*/ 5080668 h 9766572"/>
              <a:gd name="connsiteX3" fmla="*/ 7186251 w 11867065"/>
              <a:gd name="connsiteY3" fmla="*/ 9761188 h 9766572"/>
              <a:gd name="connsiteX4" fmla="*/ 219731 w 11867065"/>
              <a:gd name="connsiteY4" fmla="*/ 5739036 h 9766572"/>
              <a:gd name="connsiteX0" fmla="*/ 117487 w 11764821"/>
              <a:gd name="connsiteY0" fmla="*/ 5845196 h 9882460"/>
              <a:gd name="connsiteX1" fmla="*/ 4743143 w 11764821"/>
              <a:gd name="connsiteY1" fmla="*/ 670900 h 9882460"/>
              <a:gd name="connsiteX2" fmla="*/ 11764527 w 11764821"/>
              <a:gd name="connsiteY2" fmla="*/ 5186828 h 9882460"/>
              <a:gd name="connsiteX3" fmla="*/ 7084007 w 11764821"/>
              <a:gd name="connsiteY3" fmla="*/ 9867348 h 9882460"/>
              <a:gd name="connsiteX4" fmla="*/ 117487 w 11764821"/>
              <a:gd name="connsiteY4" fmla="*/ 5845196 h 9882460"/>
              <a:gd name="connsiteX0" fmla="*/ 245443 w 11892777"/>
              <a:gd name="connsiteY0" fmla="*/ 5841384 h 9877930"/>
              <a:gd name="connsiteX1" fmla="*/ 4871099 w 11892777"/>
              <a:gd name="connsiteY1" fmla="*/ 667088 h 9877930"/>
              <a:gd name="connsiteX2" fmla="*/ 11892483 w 11892777"/>
              <a:gd name="connsiteY2" fmla="*/ 5183016 h 9877930"/>
              <a:gd name="connsiteX3" fmla="*/ 7211963 w 11892777"/>
              <a:gd name="connsiteY3" fmla="*/ 9863536 h 9877930"/>
              <a:gd name="connsiteX4" fmla="*/ 245443 w 11892777"/>
              <a:gd name="connsiteY4" fmla="*/ 5841384 h 9877930"/>
              <a:gd name="connsiteX0" fmla="*/ 207074 w 11854408"/>
              <a:gd name="connsiteY0" fmla="*/ 5856851 h 9896653"/>
              <a:gd name="connsiteX1" fmla="*/ 4832730 w 11854408"/>
              <a:gd name="connsiteY1" fmla="*/ 682555 h 9896653"/>
              <a:gd name="connsiteX2" fmla="*/ 11854114 w 11854408"/>
              <a:gd name="connsiteY2" fmla="*/ 5198483 h 9896653"/>
              <a:gd name="connsiteX3" fmla="*/ 7173594 w 11854408"/>
              <a:gd name="connsiteY3" fmla="*/ 9879003 h 9896653"/>
              <a:gd name="connsiteX4" fmla="*/ 207074 w 11854408"/>
              <a:gd name="connsiteY4" fmla="*/ 5856851 h 9896653"/>
              <a:gd name="connsiteX0" fmla="*/ 265043 w 11912377"/>
              <a:gd name="connsiteY0" fmla="*/ 5845197 h 9882461"/>
              <a:gd name="connsiteX1" fmla="*/ 4890699 w 11912377"/>
              <a:gd name="connsiteY1" fmla="*/ 670901 h 9882461"/>
              <a:gd name="connsiteX2" fmla="*/ 11912083 w 11912377"/>
              <a:gd name="connsiteY2" fmla="*/ 5186829 h 9882461"/>
              <a:gd name="connsiteX3" fmla="*/ 7231563 w 11912377"/>
              <a:gd name="connsiteY3" fmla="*/ 9867349 h 9882461"/>
              <a:gd name="connsiteX4" fmla="*/ 265043 w 11912377"/>
              <a:gd name="connsiteY4" fmla="*/ 5845197 h 9882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12377" h="9882461">
                <a:moveTo>
                  <a:pt x="265043" y="5845197"/>
                </a:moveTo>
                <a:cubicBezTo>
                  <a:pt x="-746893" y="2117896"/>
                  <a:pt x="1212166" y="-1541947"/>
                  <a:pt x="4890699" y="670901"/>
                </a:cubicBezTo>
                <a:cubicBezTo>
                  <a:pt x="8569232" y="2883749"/>
                  <a:pt x="11948659" y="2766441"/>
                  <a:pt x="11912083" y="5186829"/>
                </a:cubicBezTo>
                <a:cubicBezTo>
                  <a:pt x="11912083" y="7771809"/>
                  <a:pt x="9172736" y="9757621"/>
                  <a:pt x="7231563" y="9867349"/>
                </a:cubicBezTo>
                <a:cubicBezTo>
                  <a:pt x="5290390" y="9977077"/>
                  <a:pt x="1276979" y="9572498"/>
                  <a:pt x="265043" y="5845197"/>
                </a:cubicBezTo>
                <a:close/>
              </a:path>
            </a:pathLst>
          </a:custGeom>
          <a:solidFill>
            <a:srgbClr val="0E9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5247E1-DA3B-4FF4-8865-238664719B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8890704" y="12625388"/>
            <a:ext cx="5486400" cy="1077292"/>
          </a:xfrm>
          <a:prstGeom prst="rect">
            <a:avLst/>
          </a:prstGeom>
        </p:spPr>
        <p:txBody>
          <a:bodyPr/>
          <a:lstStyle/>
          <a:p>
            <a:fld id="{2CC8C4F2-0F1A-4DC7-9C62-EB3CA816996D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D2E3E25-EFC8-EF4C-851D-5BAE80D030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03762" y="4410522"/>
            <a:ext cx="11017224" cy="62646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/>
              <a:t>Modifier le style du titre de la section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9701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1">
            <a:extLst>
              <a:ext uri="{FF2B5EF4-FFF2-40B4-BE49-F238E27FC236}">
                <a16:creationId xmlns:a16="http://schemas.microsoft.com/office/drawing/2014/main" id="{1FCBD069-27CB-574B-AE0F-AA7AAA17A740}"/>
              </a:ext>
            </a:extLst>
          </p:cNvPr>
          <p:cNvSpPr/>
          <p:nvPr userDrawn="1"/>
        </p:nvSpPr>
        <p:spPr>
          <a:xfrm rot="1278691">
            <a:off x="-1382879" y="405928"/>
            <a:ext cx="29578330" cy="21601828"/>
          </a:xfrm>
          <a:custGeom>
            <a:avLst/>
            <a:gdLst>
              <a:gd name="connsiteX0" fmla="*/ 0 w 9361040"/>
              <a:gd name="connsiteY0" fmla="*/ 4680520 h 9361040"/>
              <a:gd name="connsiteX1" fmla="*/ 4680520 w 9361040"/>
              <a:gd name="connsiteY1" fmla="*/ 0 h 9361040"/>
              <a:gd name="connsiteX2" fmla="*/ 9361040 w 9361040"/>
              <a:gd name="connsiteY2" fmla="*/ 4680520 h 9361040"/>
              <a:gd name="connsiteX3" fmla="*/ 4680520 w 9361040"/>
              <a:gd name="connsiteY3" fmla="*/ 9361040 h 9361040"/>
              <a:gd name="connsiteX4" fmla="*/ 0 w 9361040"/>
              <a:gd name="connsiteY4" fmla="*/ 4680520 h 9361040"/>
              <a:gd name="connsiteX0" fmla="*/ 30 w 9361070"/>
              <a:gd name="connsiteY0" fmla="*/ 5448616 h 10129136"/>
              <a:gd name="connsiteX1" fmla="*/ 4625686 w 9361070"/>
              <a:gd name="connsiteY1" fmla="*/ 0 h 10129136"/>
              <a:gd name="connsiteX2" fmla="*/ 9361070 w 9361070"/>
              <a:gd name="connsiteY2" fmla="*/ 5448616 h 10129136"/>
              <a:gd name="connsiteX3" fmla="*/ 4680550 w 9361070"/>
              <a:gd name="connsiteY3" fmla="*/ 10129136 h 10129136"/>
              <a:gd name="connsiteX4" fmla="*/ 30 w 9361070"/>
              <a:gd name="connsiteY4" fmla="*/ 5448616 h 10129136"/>
              <a:gd name="connsiteX0" fmla="*/ 117 w 9361157"/>
              <a:gd name="connsiteY0" fmla="*/ 5448878 h 10129398"/>
              <a:gd name="connsiteX1" fmla="*/ 4625773 w 9361157"/>
              <a:gd name="connsiteY1" fmla="*/ 262 h 10129398"/>
              <a:gd name="connsiteX2" fmla="*/ 9361157 w 9361157"/>
              <a:gd name="connsiteY2" fmla="*/ 5448878 h 10129398"/>
              <a:gd name="connsiteX3" fmla="*/ 4680637 w 9361157"/>
              <a:gd name="connsiteY3" fmla="*/ 10129398 h 10129398"/>
              <a:gd name="connsiteX4" fmla="*/ 117 w 9361157"/>
              <a:gd name="connsiteY4" fmla="*/ 5448878 h 10129398"/>
              <a:gd name="connsiteX0" fmla="*/ 84 w 9361124"/>
              <a:gd name="connsiteY0" fmla="*/ 5448878 h 10129398"/>
              <a:gd name="connsiteX1" fmla="*/ 4625740 w 9361124"/>
              <a:gd name="connsiteY1" fmla="*/ 262 h 10129398"/>
              <a:gd name="connsiteX2" fmla="*/ 9361124 w 9361124"/>
              <a:gd name="connsiteY2" fmla="*/ 5448878 h 10129398"/>
              <a:gd name="connsiteX3" fmla="*/ 4680604 w 9361124"/>
              <a:gd name="connsiteY3" fmla="*/ 10129398 h 10129398"/>
              <a:gd name="connsiteX4" fmla="*/ 84 w 9361124"/>
              <a:gd name="connsiteY4" fmla="*/ 5448878 h 10129398"/>
              <a:gd name="connsiteX0" fmla="*/ 84 w 9361124"/>
              <a:gd name="connsiteY0" fmla="*/ 5448878 h 10129515"/>
              <a:gd name="connsiteX1" fmla="*/ 4625740 w 9361124"/>
              <a:gd name="connsiteY1" fmla="*/ 262 h 10129515"/>
              <a:gd name="connsiteX2" fmla="*/ 9361124 w 9361124"/>
              <a:gd name="connsiteY2" fmla="*/ 5448878 h 10129515"/>
              <a:gd name="connsiteX3" fmla="*/ 4680604 w 9361124"/>
              <a:gd name="connsiteY3" fmla="*/ 10129398 h 10129515"/>
              <a:gd name="connsiteX4" fmla="*/ 84 w 9361124"/>
              <a:gd name="connsiteY4" fmla="*/ 5448878 h 10129515"/>
              <a:gd name="connsiteX0" fmla="*/ 84 w 9361124"/>
              <a:gd name="connsiteY0" fmla="*/ 5448878 h 10131196"/>
              <a:gd name="connsiteX1" fmla="*/ 4625740 w 9361124"/>
              <a:gd name="connsiteY1" fmla="*/ 262 h 10131196"/>
              <a:gd name="connsiteX2" fmla="*/ 9361124 w 9361124"/>
              <a:gd name="connsiteY2" fmla="*/ 5448878 h 10131196"/>
              <a:gd name="connsiteX3" fmla="*/ 4680604 w 9361124"/>
              <a:gd name="connsiteY3" fmla="*/ 10129398 h 10131196"/>
              <a:gd name="connsiteX4" fmla="*/ 84 w 9361124"/>
              <a:gd name="connsiteY4" fmla="*/ 5448878 h 10131196"/>
              <a:gd name="connsiteX0" fmla="*/ 14 w 10878958"/>
              <a:gd name="connsiteY0" fmla="*/ 5907266 h 10132216"/>
              <a:gd name="connsiteX1" fmla="*/ 6143574 w 10878958"/>
              <a:gd name="connsiteY1" fmla="*/ 1450 h 10132216"/>
              <a:gd name="connsiteX2" fmla="*/ 10878958 w 10878958"/>
              <a:gd name="connsiteY2" fmla="*/ 5450066 h 10132216"/>
              <a:gd name="connsiteX3" fmla="*/ 6198438 w 10878958"/>
              <a:gd name="connsiteY3" fmla="*/ 10130586 h 10132216"/>
              <a:gd name="connsiteX4" fmla="*/ 14 w 10878958"/>
              <a:gd name="connsiteY4" fmla="*/ 5907266 h 10132216"/>
              <a:gd name="connsiteX0" fmla="*/ 120717 w 10999661"/>
              <a:gd name="connsiteY0" fmla="*/ 5450327 h 9675232"/>
              <a:gd name="connsiteX1" fmla="*/ 2899285 w 10999661"/>
              <a:gd name="connsiteY1" fmla="*/ 1711 h 9675232"/>
              <a:gd name="connsiteX2" fmla="*/ 10999661 w 10999661"/>
              <a:gd name="connsiteY2" fmla="*/ 4993127 h 9675232"/>
              <a:gd name="connsiteX3" fmla="*/ 6319141 w 10999661"/>
              <a:gd name="connsiteY3" fmla="*/ 9673647 h 9675232"/>
              <a:gd name="connsiteX4" fmla="*/ 120717 w 10999661"/>
              <a:gd name="connsiteY4" fmla="*/ 5450327 h 9675232"/>
              <a:gd name="connsiteX0" fmla="*/ 78816 w 10957760"/>
              <a:gd name="connsiteY0" fmla="*/ 5852429 h 10077374"/>
              <a:gd name="connsiteX1" fmla="*/ 3314584 w 10957760"/>
              <a:gd name="connsiteY1" fmla="*/ 1477 h 10077374"/>
              <a:gd name="connsiteX2" fmla="*/ 10957760 w 10957760"/>
              <a:gd name="connsiteY2" fmla="*/ 5395229 h 10077374"/>
              <a:gd name="connsiteX3" fmla="*/ 6277240 w 10957760"/>
              <a:gd name="connsiteY3" fmla="*/ 10075749 h 10077374"/>
              <a:gd name="connsiteX4" fmla="*/ 78816 w 10957760"/>
              <a:gd name="connsiteY4" fmla="*/ 5852429 h 10077374"/>
              <a:gd name="connsiteX0" fmla="*/ 178851 w 11057795"/>
              <a:gd name="connsiteY0" fmla="*/ 5853198 h 10078143"/>
              <a:gd name="connsiteX1" fmla="*/ 3414619 w 11057795"/>
              <a:gd name="connsiteY1" fmla="*/ 2246 h 10078143"/>
              <a:gd name="connsiteX2" fmla="*/ 11057795 w 11057795"/>
              <a:gd name="connsiteY2" fmla="*/ 5395998 h 10078143"/>
              <a:gd name="connsiteX3" fmla="*/ 6377275 w 11057795"/>
              <a:gd name="connsiteY3" fmla="*/ 10076518 h 10078143"/>
              <a:gd name="connsiteX4" fmla="*/ 178851 w 11057795"/>
              <a:gd name="connsiteY4" fmla="*/ 5853198 h 10078143"/>
              <a:gd name="connsiteX0" fmla="*/ 234744 w 11113688"/>
              <a:gd name="connsiteY0" fmla="*/ 5888656 h 10113601"/>
              <a:gd name="connsiteX1" fmla="*/ 3470512 w 11113688"/>
              <a:gd name="connsiteY1" fmla="*/ 37704 h 10113601"/>
              <a:gd name="connsiteX2" fmla="*/ 11113688 w 11113688"/>
              <a:gd name="connsiteY2" fmla="*/ 5431456 h 10113601"/>
              <a:gd name="connsiteX3" fmla="*/ 6433168 w 11113688"/>
              <a:gd name="connsiteY3" fmla="*/ 10111976 h 10113601"/>
              <a:gd name="connsiteX4" fmla="*/ 234744 w 11113688"/>
              <a:gd name="connsiteY4" fmla="*/ 5888656 h 10113601"/>
              <a:gd name="connsiteX0" fmla="*/ 234744 w 11113688"/>
              <a:gd name="connsiteY0" fmla="*/ 5888656 h 10130993"/>
              <a:gd name="connsiteX1" fmla="*/ 3470512 w 11113688"/>
              <a:gd name="connsiteY1" fmla="*/ 37704 h 10130993"/>
              <a:gd name="connsiteX2" fmla="*/ 11113688 w 11113688"/>
              <a:gd name="connsiteY2" fmla="*/ 5431456 h 10130993"/>
              <a:gd name="connsiteX3" fmla="*/ 6433168 w 11113688"/>
              <a:gd name="connsiteY3" fmla="*/ 10111976 h 10130993"/>
              <a:gd name="connsiteX4" fmla="*/ 234744 w 11113688"/>
              <a:gd name="connsiteY4" fmla="*/ 5888656 h 10130993"/>
              <a:gd name="connsiteX0" fmla="*/ 234744 w 11113688"/>
              <a:gd name="connsiteY0" fmla="*/ 5888656 h 10119395"/>
              <a:gd name="connsiteX1" fmla="*/ 3470512 w 11113688"/>
              <a:gd name="connsiteY1" fmla="*/ 37704 h 10119395"/>
              <a:gd name="connsiteX2" fmla="*/ 11113688 w 11113688"/>
              <a:gd name="connsiteY2" fmla="*/ 5431456 h 10119395"/>
              <a:gd name="connsiteX3" fmla="*/ 6433168 w 11113688"/>
              <a:gd name="connsiteY3" fmla="*/ 10111976 h 10119395"/>
              <a:gd name="connsiteX4" fmla="*/ 234744 w 11113688"/>
              <a:gd name="connsiteY4" fmla="*/ 5888656 h 10119395"/>
              <a:gd name="connsiteX0" fmla="*/ 234744 w 11113688"/>
              <a:gd name="connsiteY0" fmla="*/ 5888656 h 10133357"/>
              <a:gd name="connsiteX1" fmla="*/ 3470512 w 11113688"/>
              <a:gd name="connsiteY1" fmla="*/ 37704 h 10133357"/>
              <a:gd name="connsiteX2" fmla="*/ 11113688 w 11113688"/>
              <a:gd name="connsiteY2" fmla="*/ 5431456 h 10133357"/>
              <a:gd name="connsiteX3" fmla="*/ 6433168 w 11113688"/>
              <a:gd name="connsiteY3" fmla="*/ 10111976 h 10133357"/>
              <a:gd name="connsiteX4" fmla="*/ 234744 w 11113688"/>
              <a:gd name="connsiteY4" fmla="*/ 5888656 h 10133357"/>
              <a:gd name="connsiteX0" fmla="*/ 234744 w 11113942"/>
              <a:gd name="connsiteY0" fmla="*/ 5887051 h 10131752"/>
              <a:gd name="connsiteX1" fmla="*/ 3470512 w 11113942"/>
              <a:gd name="connsiteY1" fmla="*/ 36099 h 10131752"/>
              <a:gd name="connsiteX2" fmla="*/ 11113688 w 11113942"/>
              <a:gd name="connsiteY2" fmla="*/ 5429851 h 10131752"/>
              <a:gd name="connsiteX3" fmla="*/ 6433168 w 11113942"/>
              <a:gd name="connsiteY3" fmla="*/ 10110371 h 10131752"/>
              <a:gd name="connsiteX4" fmla="*/ 234744 w 11113942"/>
              <a:gd name="connsiteY4" fmla="*/ 5887051 h 10131752"/>
              <a:gd name="connsiteX0" fmla="*/ 103085 w 10982218"/>
              <a:gd name="connsiteY0" fmla="*/ 6182289 h 10426990"/>
              <a:gd name="connsiteX1" fmla="*/ 3338853 w 10982218"/>
              <a:gd name="connsiteY1" fmla="*/ 331337 h 10426990"/>
              <a:gd name="connsiteX2" fmla="*/ 10982029 w 10982218"/>
              <a:gd name="connsiteY2" fmla="*/ 5725089 h 10426990"/>
              <a:gd name="connsiteX3" fmla="*/ 6301509 w 10982218"/>
              <a:gd name="connsiteY3" fmla="*/ 10405609 h 10426990"/>
              <a:gd name="connsiteX4" fmla="*/ 103085 w 10982218"/>
              <a:gd name="connsiteY4" fmla="*/ 6182289 h 10426990"/>
              <a:gd name="connsiteX0" fmla="*/ 791 w 10880107"/>
              <a:gd name="connsiteY0" fmla="*/ 5358875 h 9602645"/>
              <a:gd name="connsiteX1" fmla="*/ 5833455 w 10880107"/>
              <a:gd name="connsiteY1" fmla="*/ 367459 h 9602645"/>
              <a:gd name="connsiteX2" fmla="*/ 10879735 w 10880107"/>
              <a:gd name="connsiteY2" fmla="*/ 4901675 h 9602645"/>
              <a:gd name="connsiteX3" fmla="*/ 6199215 w 10880107"/>
              <a:gd name="connsiteY3" fmla="*/ 9582195 h 9602645"/>
              <a:gd name="connsiteX4" fmla="*/ 791 w 10880107"/>
              <a:gd name="connsiteY4" fmla="*/ 5358875 h 9602645"/>
              <a:gd name="connsiteX0" fmla="*/ 82835 w 10962151"/>
              <a:gd name="connsiteY0" fmla="*/ 5584698 h 9901054"/>
              <a:gd name="connsiteX1" fmla="*/ 5915499 w 10962151"/>
              <a:gd name="connsiteY1" fmla="*/ 593282 h 9901054"/>
              <a:gd name="connsiteX2" fmla="*/ 10961779 w 10962151"/>
              <a:gd name="connsiteY2" fmla="*/ 5127498 h 9901054"/>
              <a:gd name="connsiteX3" fmla="*/ 6281259 w 10962151"/>
              <a:gd name="connsiteY3" fmla="*/ 9808018 h 9901054"/>
              <a:gd name="connsiteX4" fmla="*/ 82835 w 10962151"/>
              <a:gd name="connsiteY4" fmla="*/ 5584698 h 9901054"/>
              <a:gd name="connsiteX0" fmla="*/ 291782 w 11171098"/>
              <a:gd name="connsiteY0" fmla="*/ 5493378 h 9764240"/>
              <a:gd name="connsiteX1" fmla="*/ 6124446 w 11171098"/>
              <a:gd name="connsiteY1" fmla="*/ 501962 h 9764240"/>
              <a:gd name="connsiteX2" fmla="*/ 11170726 w 11171098"/>
              <a:gd name="connsiteY2" fmla="*/ 5036178 h 9764240"/>
              <a:gd name="connsiteX3" fmla="*/ 6490206 w 11171098"/>
              <a:gd name="connsiteY3" fmla="*/ 9716698 h 9764240"/>
              <a:gd name="connsiteX4" fmla="*/ 291782 w 11171098"/>
              <a:gd name="connsiteY4" fmla="*/ 5493378 h 9764240"/>
              <a:gd name="connsiteX0" fmla="*/ 291782 w 11171098"/>
              <a:gd name="connsiteY0" fmla="*/ 5493378 h 9721404"/>
              <a:gd name="connsiteX1" fmla="*/ 6124446 w 11171098"/>
              <a:gd name="connsiteY1" fmla="*/ 501962 h 9721404"/>
              <a:gd name="connsiteX2" fmla="*/ 11170726 w 11171098"/>
              <a:gd name="connsiteY2" fmla="*/ 5036178 h 9721404"/>
              <a:gd name="connsiteX3" fmla="*/ 6490206 w 11171098"/>
              <a:gd name="connsiteY3" fmla="*/ 9716698 h 9721404"/>
              <a:gd name="connsiteX4" fmla="*/ 291782 w 11171098"/>
              <a:gd name="connsiteY4" fmla="*/ 5493378 h 9721404"/>
              <a:gd name="connsiteX0" fmla="*/ 291782 w 11171098"/>
              <a:gd name="connsiteY0" fmla="*/ 5493378 h 9729038"/>
              <a:gd name="connsiteX1" fmla="*/ 6124446 w 11171098"/>
              <a:gd name="connsiteY1" fmla="*/ 501962 h 9729038"/>
              <a:gd name="connsiteX2" fmla="*/ 11170726 w 11171098"/>
              <a:gd name="connsiteY2" fmla="*/ 5036178 h 9729038"/>
              <a:gd name="connsiteX3" fmla="*/ 6490206 w 11171098"/>
              <a:gd name="connsiteY3" fmla="*/ 9716698 h 9729038"/>
              <a:gd name="connsiteX4" fmla="*/ 291782 w 11171098"/>
              <a:gd name="connsiteY4" fmla="*/ 5493378 h 9729038"/>
              <a:gd name="connsiteX0" fmla="*/ 46479 w 10925795"/>
              <a:gd name="connsiteY0" fmla="*/ 5524794 h 9765185"/>
              <a:gd name="connsiteX1" fmla="*/ 5879143 w 10925795"/>
              <a:gd name="connsiteY1" fmla="*/ 533378 h 9765185"/>
              <a:gd name="connsiteX2" fmla="*/ 10925423 w 10925795"/>
              <a:gd name="connsiteY2" fmla="*/ 5067594 h 9765185"/>
              <a:gd name="connsiteX3" fmla="*/ 6244903 w 10925795"/>
              <a:gd name="connsiteY3" fmla="*/ 9748114 h 9765185"/>
              <a:gd name="connsiteX4" fmla="*/ 46479 w 10925795"/>
              <a:gd name="connsiteY4" fmla="*/ 5524794 h 9765185"/>
              <a:gd name="connsiteX0" fmla="*/ 58786 w 10938102"/>
              <a:gd name="connsiteY0" fmla="*/ 5561558 h 9811369"/>
              <a:gd name="connsiteX1" fmla="*/ 5891450 w 10938102"/>
              <a:gd name="connsiteY1" fmla="*/ 570142 h 9811369"/>
              <a:gd name="connsiteX2" fmla="*/ 10937730 w 10938102"/>
              <a:gd name="connsiteY2" fmla="*/ 5104358 h 9811369"/>
              <a:gd name="connsiteX3" fmla="*/ 6257210 w 10938102"/>
              <a:gd name="connsiteY3" fmla="*/ 9784878 h 9811369"/>
              <a:gd name="connsiteX4" fmla="*/ 58786 w 10938102"/>
              <a:gd name="connsiteY4" fmla="*/ 5561558 h 9811369"/>
              <a:gd name="connsiteX0" fmla="*/ 86510 w 10965826"/>
              <a:gd name="connsiteY0" fmla="*/ 5517540 h 9756631"/>
              <a:gd name="connsiteX1" fmla="*/ 5919174 w 10965826"/>
              <a:gd name="connsiteY1" fmla="*/ 526124 h 9756631"/>
              <a:gd name="connsiteX2" fmla="*/ 10965454 w 10965826"/>
              <a:gd name="connsiteY2" fmla="*/ 5060340 h 9756631"/>
              <a:gd name="connsiteX3" fmla="*/ 6284934 w 10965826"/>
              <a:gd name="connsiteY3" fmla="*/ 9740860 h 9756631"/>
              <a:gd name="connsiteX4" fmla="*/ 86510 w 10965826"/>
              <a:gd name="connsiteY4" fmla="*/ 5517540 h 9756631"/>
              <a:gd name="connsiteX0" fmla="*/ 68761 w 11716117"/>
              <a:gd name="connsiteY0" fmla="*/ 5196483 h 9233809"/>
              <a:gd name="connsiteX1" fmla="*/ 6669521 w 11716117"/>
              <a:gd name="connsiteY1" fmla="*/ 3899 h 9233809"/>
              <a:gd name="connsiteX2" fmla="*/ 11715801 w 11716117"/>
              <a:gd name="connsiteY2" fmla="*/ 4538115 h 9233809"/>
              <a:gd name="connsiteX3" fmla="*/ 7035281 w 11716117"/>
              <a:gd name="connsiteY3" fmla="*/ 9218635 h 9233809"/>
              <a:gd name="connsiteX4" fmla="*/ 68761 w 11716117"/>
              <a:gd name="connsiteY4" fmla="*/ 5196483 h 9233809"/>
              <a:gd name="connsiteX0" fmla="*/ 109156 w 11756352"/>
              <a:gd name="connsiteY0" fmla="*/ 5561714 h 9587312"/>
              <a:gd name="connsiteX1" fmla="*/ 3454652 w 11756352"/>
              <a:gd name="connsiteY1" fmla="*/ 3370 h 9587312"/>
              <a:gd name="connsiteX2" fmla="*/ 11756196 w 11756352"/>
              <a:gd name="connsiteY2" fmla="*/ 4903346 h 9587312"/>
              <a:gd name="connsiteX3" fmla="*/ 7075676 w 11756352"/>
              <a:gd name="connsiteY3" fmla="*/ 9583866 h 9587312"/>
              <a:gd name="connsiteX4" fmla="*/ 109156 w 11756352"/>
              <a:gd name="connsiteY4" fmla="*/ 5561714 h 9587312"/>
              <a:gd name="connsiteX0" fmla="*/ 149879 w 11797096"/>
              <a:gd name="connsiteY0" fmla="*/ 6002361 h 10027959"/>
              <a:gd name="connsiteX1" fmla="*/ 3495375 w 11797096"/>
              <a:gd name="connsiteY1" fmla="*/ 444017 h 10027959"/>
              <a:gd name="connsiteX2" fmla="*/ 11796919 w 11797096"/>
              <a:gd name="connsiteY2" fmla="*/ 5343993 h 10027959"/>
              <a:gd name="connsiteX3" fmla="*/ 7116399 w 11797096"/>
              <a:gd name="connsiteY3" fmla="*/ 10024513 h 10027959"/>
              <a:gd name="connsiteX4" fmla="*/ 149879 w 11797096"/>
              <a:gd name="connsiteY4" fmla="*/ 6002361 h 10027959"/>
              <a:gd name="connsiteX0" fmla="*/ 79095 w 11726337"/>
              <a:gd name="connsiteY0" fmla="*/ 5637724 h 9663241"/>
              <a:gd name="connsiteX1" fmla="*/ 4119535 w 11726337"/>
              <a:gd name="connsiteY1" fmla="*/ 463428 h 9663241"/>
              <a:gd name="connsiteX2" fmla="*/ 11726135 w 11726337"/>
              <a:gd name="connsiteY2" fmla="*/ 4979356 h 9663241"/>
              <a:gd name="connsiteX3" fmla="*/ 7045615 w 11726337"/>
              <a:gd name="connsiteY3" fmla="*/ 9659876 h 9663241"/>
              <a:gd name="connsiteX4" fmla="*/ 79095 w 11726337"/>
              <a:gd name="connsiteY4" fmla="*/ 5637724 h 9663241"/>
              <a:gd name="connsiteX0" fmla="*/ 125495 w 11772786"/>
              <a:gd name="connsiteY0" fmla="*/ 5667969 h 9693486"/>
              <a:gd name="connsiteX1" fmla="*/ 4165935 w 11772786"/>
              <a:gd name="connsiteY1" fmla="*/ 493673 h 9693486"/>
              <a:gd name="connsiteX2" fmla="*/ 11772535 w 11772786"/>
              <a:gd name="connsiteY2" fmla="*/ 5009601 h 9693486"/>
              <a:gd name="connsiteX3" fmla="*/ 7092015 w 11772786"/>
              <a:gd name="connsiteY3" fmla="*/ 9690121 h 9693486"/>
              <a:gd name="connsiteX4" fmla="*/ 125495 w 11772786"/>
              <a:gd name="connsiteY4" fmla="*/ 5667969 h 9693486"/>
              <a:gd name="connsiteX0" fmla="*/ 390902 w 12038193"/>
              <a:gd name="connsiteY0" fmla="*/ 5837605 h 9873487"/>
              <a:gd name="connsiteX1" fmla="*/ 4431342 w 12038193"/>
              <a:gd name="connsiteY1" fmla="*/ 663309 h 9873487"/>
              <a:gd name="connsiteX2" fmla="*/ 12037942 w 12038193"/>
              <a:gd name="connsiteY2" fmla="*/ 5179237 h 9873487"/>
              <a:gd name="connsiteX3" fmla="*/ 7357422 w 12038193"/>
              <a:gd name="connsiteY3" fmla="*/ 9859757 h 9873487"/>
              <a:gd name="connsiteX4" fmla="*/ 390902 w 12038193"/>
              <a:gd name="connsiteY4" fmla="*/ 5837605 h 9873487"/>
              <a:gd name="connsiteX0" fmla="*/ 198160 w 11845451"/>
              <a:gd name="connsiteY0" fmla="*/ 5843285 h 9880183"/>
              <a:gd name="connsiteX1" fmla="*/ 4238600 w 11845451"/>
              <a:gd name="connsiteY1" fmla="*/ 668989 h 9880183"/>
              <a:gd name="connsiteX2" fmla="*/ 11845200 w 11845451"/>
              <a:gd name="connsiteY2" fmla="*/ 5184917 h 9880183"/>
              <a:gd name="connsiteX3" fmla="*/ 7164680 w 11845451"/>
              <a:gd name="connsiteY3" fmla="*/ 9865437 h 9880183"/>
              <a:gd name="connsiteX4" fmla="*/ 198160 w 11845451"/>
              <a:gd name="connsiteY4" fmla="*/ 5843285 h 9880183"/>
              <a:gd name="connsiteX0" fmla="*/ 65229 w 11712563"/>
              <a:gd name="connsiteY0" fmla="*/ 5667970 h 9693487"/>
              <a:gd name="connsiteX1" fmla="*/ 4690885 w 11712563"/>
              <a:gd name="connsiteY1" fmla="*/ 493674 h 9693487"/>
              <a:gd name="connsiteX2" fmla="*/ 11712269 w 11712563"/>
              <a:gd name="connsiteY2" fmla="*/ 5009602 h 9693487"/>
              <a:gd name="connsiteX3" fmla="*/ 7031749 w 11712563"/>
              <a:gd name="connsiteY3" fmla="*/ 9690122 h 9693487"/>
              <a:gd name="connsiteX4" fmla="*/ 65229 w 11712563"/>
              <a:gd name="connsiteY4" fmla="*/ 5667970 h 9693487"/>
              <a:gd name="connsiteX0" fmla="*/ 219731 w 11867065"/>
              <a:gd name="connsiteY0" fmla="*/ 5739036 h 9766572"/>
              <a:gd name="connsiteX1" fmla="*/ 4845387 w 11867065"/>
              <a:gd name="connsiteY1" fmla="*/ 564740 h 9766572"/>
              <a:gd name="connsiteX2" fmla="*/ 11866771 w 11867065"/>
              <a:gd name="connsiteY2" fmla="*/ 5080668 h 9766572"/>
              <a:gd name="connsiteX3" fmla="*/ 7186251 w 11867065"/>
              <a:gd name="connsiteY3" fmla="*/ 9761188 h 9766572"/>
              <a:gd name="connsiteX4" fmla="*/ 219731 w 11867065"/>
              <a:gd name="connsiteY4" fmla="*/ 5739036 h 9766572"/>
              <a:gd name="connsiteX0" fmla="*/ 117487 w 11764821"/>
              <a:gd name="connsiteY0" fmla="*/ 5845196 h 9882460"/>
              <a:gd name="connsiteX1" fmla="*/ 4743143 w 11764821"/>
              <a:gd name="connsiteY1" fmla="*/ 670900 h 9882460"/>
              <a:gd name="connsiteX2" fmla="*/ 11764527 w 11764821"/>
              <a:gd name="connsiteY2" fmla="*/ 5186828 h 9882460"/>
              <a:gd name="connsiteX3" fmla="*/ 7084007 w 11764821"/>
              <a:gd name="connsiteY3" fmla="*/ 9867348 h 9882460"/>
              <a:gd name="connsiteX4" fmla="*/ 117487 w 11764821"/>
              <a:gd name="connsiteY4" fmla="*/ 5845196 h 9882460"/>
              <a:gd name="connsiteX0" fmla="*/ 245443 w 11892777"/>
              <a:gd name="connsiteY0" fmla="*/ 5841384 h 9877930"/>
              <a:gd name="connsiteX1" fmla="*/ 4871099 w 11892777"/>
              <a:gd name="connsiteY1" fmla="*/ 667088 h 9877930"/>
              <a:gd name="connsiteX2" fmla="*/ 11892483 w 11892777"/>
              <a:gd name="connsiteY2" fmla="*/ 5183016 h 9877930"/>
              <a:gd name="connsiteX3" fmla="*/ 7211963 w 11892777"/>
              <a:gd name="connsiteY3" fmla="*/ 9863536 h 9877930"/>
              <a:gd name="connsiteX4" fmla="*/ 245443 w 11892777"/>
              <a:gd name="connsiteY4" fmla="*/ 5841384 h 9877930"/>
              <a:gd name="connsiteX0" fmla="*/ 207074 w 11854408"/>
              <a:gd name="connsiteY0" fmla="*/ 5856851 h 9896653"/>
              <a:gd name="connsiteX1" fmla="*/ 4832730 w 11854408"/>
              <a:gd name="connsiteY1" fmla="*/ 682555 h 9896653"/>
              <a:gd name="connsiteX2" fmla="*/ 11854114 w 11854408"/>
              <a:gd name="connsiteY2" fmla="*/ 5198483 h 9896653"/>
              <a:gd name="connsiteX3" fmla="*/ 7173594 w 11854408"/>
              <a:gd name="connsiteY3" fmla="*/ 9879003 h 9896653"/>
              <a:gd name="connsiteX4" fmla="*/ 207074 w 11854408"/>
              <a:gd name="connsiteY4" fmla="*/ 5856851 h 9896653"/>
              <a:gd name="connsiteX0" fmla="*/ 265043 w 11912377"/>
              <a:gd name="connsiteY0" fmla="*/ 5845197 h 9882461"/>
              <a:gd name="connsiteX1" fmla="*/ 4890699 w 11912377"/>
              <a:gd name="connsiteY1" fmla="*/ 670901 h 9882461"/>
              <a:gd name="connsiteX2" fmla="*/ 11912083 w 11912377"/>
              <a:gd name="connsiteY2" fmla="*/ 5186829 h 9882461"/>
              <a:gd name="connsiteX3" fmla="*/ 7231563 w 11912377"/>
              <a:gd name="connsiteY3" fmla="*/ 9867349 h 9882461"/>
              <a:gd name="connsiteX4" fmla="*/ 265043 w 11912377"/>
              <a:gd name="connsiteY4" fmla="*/ 5845197 h 9882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12377" h="9882461">
                <a:moveTo>
                  <a:pt x="265043" y="5845197"/>
                </a:moveTo>
                <a:cubicBezTo>
                  <a:pt x="-746893" y="2117896"/>
                  <a:pt x="1212166" y="-1541947"/>
                  <a:pt x="4890699" y="670901"/>
                </a:cubicBezTo>
                <a:cubicBezTo>
                  <a:pt x="8569232" y="2883749"/>
                  <a:pt x="11948659" y="2766441"/>
                  <a:pt x="11912083" y="5186829"/>
                </a:cubicBezTo>
                <a:cubicBezTo>
                  <a:pt x="11912083" y="7771809"/>
                  <a:pt x="9172736" y="9757621"/>
                  <a:pt x="7231563" y="9867349"/>
                </a:cubicBezTo>
                <a:cubicBezTo>
                  <a:pt x="5290390" y="9977077"/>
                  <a:pt x="1276979" y="9572498"/>
                  <a:pt x="265043" y="5845197"/>
                </a:cubicBezTo>
                <a:close/>
              </a:path>
            </a:pathLst>
          </a:custGeom>
          <a:solidFill>
            <a:srgbClr val="0E91F3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558E6D80-9A14-2A45-96FC-109E2C65ACE1}"/>
              </a:ext>
            </a:extLst>
          </p:cNvPr>
          <p:cNvSpPr/>
          <p:nvPr userDrawn="1"/>
        </p:nvSpPr>
        <p:spPr>
          <a:xfrm rot="1125377">
            <a:off x="-4273753" y="-984769"/>
            <a:ext cx="29578330" cy="21601828"/>
          </a:xfrm>
          <a:custGeom>
            <a:avLst/>
            <a:gdLst>
              <a:gd name="connsiteX0" fmla="*/ 0 w 9361040"/>
              <a:gd name="connsiteY0" fmla="*/ 4680520 h 9361040"/>
              <a:gd name="connsiteX1" fmla="*/ 4680520 w 9361040"/>
              <a:gd name="connsiteY1" fmla="*/ 0 h 9361040"/>
              <a:gd name="connsiteX2" fmla="*/ 9361040 w 9361040"/>
              <a:gd name="connsiteY2" fmla="*/ 4680520 h 9361040"/>
              <a:gd name="connsiteX3" fmla="*/ 4680520 w 9361040"/>
              <a:gd name="connsiteY3" fmla="*/ 9361040 h 9361040"/>
              <a:gd name="connsiteX4" fmla="*/ 0 w 9361040"/>
              <a:gd name="connsiteY4" fmla="*/ 4680520 h 9361040"/>
              <a:gd name="connsiteX0" fmla="*/ 30 w 9361070"/>
              <a:gd name="connsiteY0" fmla="*/ 5448616 h 10129136"/>
              <a:gd name="connsiteX1" fmla="*/ 4625686 w 9361070"/>
              <a:gd name="connsiteY1" fmla="*/ 0 h 10129136"/>
              <a:gd name="connsiteX2" fmla="*/ 9361070 w 9361070"/>
              <a:gd name="connsiteY2" fmla="*/ 5448616 h 10129136"/>
              <a:gd name="connsiteX3" fmla="*/ 4680550 w 9361070"/>
              <a:gd name="connsiteY3" fmla="*/ 10129136 h 10129136"/>
              <a:gd name="connsiteX4" fmla="*/ 30 w 9361070"/>
              <a:gd name="connsiteY4" fmla="*/ 5448616 h 10129136"/>
              <a:gd name="connsiteX0" fmla="*/ 117 w 9361157"/>
              <a:gd name="connsiteY0" fmla="*/ 5448878 h 10129398"/>
              <a:gd name="connsiteX1" fmla="*/ 4625773 w 9361157"/>
              <a:gd name="connsiteY1" fmla="*/ 262 h 10129398"/>
              <a:gd name="connsiteX2" fmla="*/ 9361157 w 9361157"/>
              <a:gd name="connsiteY2" fmla="*/ 5448878 h 10129398"/>
              <a:gd name="connsiteX3" fmla="*/ 4680637 w 9361157"/>
              <a:gd name="connsiteY3" fmla="*/ 10129398 h 10129398"/>
              <a:gd name="connsiteX4" fmla="*/ 117 w 9361157"/>
              <a:gd name="connsiteY4" fmla="*/ 5448878 h 10129398"/>
              <a:gd name="connsiteX0" fmla="*/ 84 w 9361124"/>
              <a:gd name="connsiteY0" fmla="*/ 5448878 h 10129398"/>
              <a:gd name="connsiteX1" fmla="*/ 4625740 w 9361124"/>
              <a:gd name="connsiteY1" fmla="*/ 262 h 10129398"/>
              <a:gd name="connsiteX2" fmla="*/ 9361124 w 9361124"/>
              <a:gd name="connsiteY2" fmla="*/ 5448878 h 10129398"/>
              <a:gd name="connsiteX3" fmla="*/ 4680604 w 9361124"/>
              <a:gd name="connsiteY3" fmla="*/ 10129398 h 10129398"/>
              <a:gd name="connsiteX4" fmla="*/ 84 w 9361124"/>
              <a:gd name="connsiteY4" fmla="*/ 5448878 h 10129398"/>
              <a:gd name="connsiteX0" fmla="*/ 84 w 9361124"/>
              <a:gd name="connsiteY0" fmla="*/ 5448878 h 10129515"/>
              <a:gd name="connsiteX1" fmla="*/ 4625740 w 9361124"/>
              <a:gd name="connsiteY1" fmla="*/ 262 h 10129515"/>
              <a:gd name="connsiteX2" fmla="*/ 9361124 w 9361124"/>
              <a:gd name="connsiteY2" fmla="*/ 5448878 h 10129515"/>
              <a:gd name="connsiteX3" fmla="*/ 4680604 w 9361124"/>
              <a:gd name="connsiteY3" fmla="*/ 10129398 h 10129515"/>
              <a:gd name="connsiteX4" fmla="*/ 84 w 9361124"/>
              <a:gd name="connsiteY4" fmla="*/ 5448878 h 10129515"/>
              <a:gd name="connsiteX0" fmla="*/ 84 w 9361124"/>
              <a:gd name="connsiteY0" fmla="*/ 5448878 h 10131196"/>
              <a:gd name="connsiteX1" fmla="*/ 4625740 w 9361124"/>
              <a:gd name="connsiteY1" fmla="*/ 262 h 10131196"/>
              <a:gd name="connsiteX2" fmla="*/ 9361124 w 9361124"/>
              <a:gd name="connsiteY2" fmla="*/ 5448878 h 10131196"/>
              <a:gd name="connsiteX3" fmla="*/ 4680604 w 9361124"/>
              <a:gd name="connsiteY3" fmla="*/ 10129398 h 10131196"/>
              <a:gd name="connsiteX4" fmla="*/ 84 w 9361124"/>
              <a:gd name="connsiteY4" fmla="*/ 5448878 h 10131196"/>
              <a:gd name="connsiteX0" fmla="*/ 14 w 10878958"/>
              <a:gd name="connsiteY0" fmla="*/ 5907266 h 10132216"/>
              <a:gd name="connsiteX1" fmla="*/ 6143574 w 10878958"/>
              <a:gd name="connsiteY1" fmla="*/ 1450 h 10132216"/>
              <a:gd name="connsiteX2" fmla="*/ 10878958 w 10878958"/>
              <a:gd name="connsiteY2" fmla="*/ 5450066 h 10132216"/>
              <a:gd name="connsiteX3" fmla="*/ 6198438 w 10878958"/>
              <a:gd name="connsiteY3" fmla="*/ 10130586 h 10132216"/>
              <a:gd name="connsiteX4" fmla="*/ 14 w 10878958"/>
              <a:gd name="connsiteY4" fmla="*/ 5907266 h 10132216"/>
              <a:gd name="connsiteX0" fmla="*/ 120717 w 10999661"/>
              <a:gd name="connsiteY0" fmla="*/ 5450327 h 9675232"/>
              <a:gd name="connsiteX1" fmla="*/ 2899285 w 10999661"/>
              <a:gd name="connsiteY1" fmla="*/ 1711 h 9675232"/>
              <a:gd name="connsiteX2" fmla="*/ 10999661 w 10999661"/>
              <a:gd name="connsiteY2" fmla="*/ 4993127 h 9675232"/>
              <a:gd name="connsiteX3" fmla="*/ 6319141 w 10999661"/>
              <a:gd name="connsiteY3" fmla="*/ 9673647 h 9675232"/>
              <a:gd name="connsiteX4" fmla="*/ 120717 w 10999661"/>
              <a:gd name="connsiteY4" fmla="*/ 5450327 h 9675232"/>
              <a:gd name="connsiteX0" fmla="*/ 78816 w 10957760"/>
              <a:gd name="connsiteY0" fmla="*/ 5852429 h 10077374"/>
              <a:gd name="connsiteX1" fmla="*/ 3314584 w 10957760"/>
              <a:gd name="connsiteY1" fmla="*/ 1477 h 10077374"/>
              <a:gd name="connsiteX2" fmla="*/ 10957760 w 10957760"/>
              <a:gd name="connsiteY2" fmla="*/ 5395229 h 10077374"/>
              <a:gd name="connsiteX3" fmla="*/ 6277240 w 10957760"/>
              <a:gd name="connsiteY3" fmla="*/ 10075749 h 10077374"/>
              <a:gd name="connsiteX4" fmla="*/ 78816 w 10957760"/>
              <a:gd name="connsiteY4" fmla="*/ 5852429 h 10077374"/>
              <a:gd name="connsiteX0" fmla="*/ 178851 w 11057795"/>
              <a:gd name="connsiteY0" fmla="*/ 5853198 h 10078143"/>
              <a:gd name="connsiteX1" fmla="*/ 3414619 w 11057795"/>
              <a:gd name="connsiteY1" fmla="*/ 2246 h 10078143"/>
              <a:gd name="connsiteX2" fmla="*/ 11057795 w 11057795"/>
              <a:gd name="connsiteY2" fmla="*/ 5395998 h 10078143"/>
              <a:gd name="connsiteX3" fmla="*/ 6377275 w 11057795"/>
              <a:gd name="connsiteY3" fmla="*/ 10076518 h 10078143"/>
              <a:gd name="connsiteX4" fmla="*/ 178851 w 11057795"/>
              <a:gd name="connsiteY4" fmla="*/ 5853198 h 10078143"/>
              <a:gd name="connsiteX0" fmla="*/ 234744 w 11113688"/>
              <a:gd name="connsiteY0" fmla="*/ 5888656 h 10113601"/>
              <a:gd name="connsiteX1" fmla="*/ 3470512 w 11113688"/>
              <a:gd name="connsiteY1" fmla="*/ 37704 h 10113601"/>
              <a:gd name="connsiteX2" fmla="*/ 11113688 w 11113688"/>
              <a:gd name="connsiteY2" fmla="*/ 5431456 h 10113601"/>
              <a:gd name="connsiteX3" fmla="*/ 6433168 w 11113688"/>
              <a:gd name="connsiteY3" fmla="*/ 10111976 h 10113601"/>
              <a:gd name="connsiteX4" fmla="*/ 234744 w 11113688"/>
              <a:gd name="connsiteY4" fmla="*/ 5888656 h 10113601"/>
              <a:gd name="connsiteX0" fmla="*/ 234744 w 11113688"/>
              <a:gd name="connsiteY0" fmla="*/ 5888656 h 10130993"/>
              <a:gd name="connsiteX1" fmla="*/ 3470512 w 11113688"/>
              <a:gd name="connsiteY1" fmla="*/ 37704 h 10130993"/>
              <a:gd name="connsiteX2" fmla="*/ 11113688 w 11113688"/>
              <a:gd name="connsiteY2" fmla="*/ 5431456 h 10130993"/>
              <a:gd name="connsiteX3" fmla="*/ 6433168 w 11113688"/>
              <a:gd name="connsiteY3" fmla="*/ 10111976 h 10130993"/>
              <a:gd name="connsiteX4" fmla="*/ 234744 w 11113688"/>
              <a:gd name="connsiteY4" fmla="*/ 5888656 h 10130993"/>
              <a:gd name="connsiteX0" fmla="*/ 234744 w 11113688"/>
              <a:gd name="connsiteY0" fmla="*/ 5888656 h 10119395"/>
              <a:gd name="connsiteX1" fmla="*/ 3470512 w 11113688"/>
              <a:gd name="connsiteY1" fmla="*/ 37704 h 10119395"/>
              <a:gd name="connsiteX2" fmla="*/ 11113688 w 11113688"/>
              <a:gd name="connsiteY2" fmla="*/ 5431456 h 10119395"/>
              <a:gd name="connsiteX3" fmla="*/ 6433168 w 11113688"/>
              <a:gd name="connsiteY3" fmla="*/ 10111976 h 10119395"/>
              <a:gd name="connsiteX4" fmla="*/ 234744 w 11113688"/>
              <a:gd name="connsiteY4" fmla="*/ 5888656 h 10119395"/>
              <a:gd name="connsiteX0" fmla="*/ 234744 w 11113688"/>
              <a:gd name="connsiteY0" fmla="*/ 5888656 h 10133357"/>
              <a:gd name="connsiteX1" fmla="*/ 3470512 w 11113688"/>
              <a:gd name="connsiteY1" fmla="*/ 37704 h 10133357"/>
              <a:gd name="connsiteX2" fmla="*/ 11113688 w 11113688"/>
              <a:gd name="connsiteY2" fmla="*/ 5431456 h 10133357"/>
              <a:gd name="connsiteX3" fmla="*/ 6433168 w 11113688"/>
              <a:gd name="connsiteY3" fmla="*/ 10111976 h 10133357"/>
              <a:gd name="connsiteX4" fmla="*/ 234744 w 11113688"/>
              <a:gd name="connsiteY4" fmla="*/ 5888656 h 10133357"/>
              <a:gd name="connsiteX0" fmla="*/ 234744 w 11113942"/>
              <a:gd name="connsiteY0" fmla="*/ 5887051 h 10131752"/>
              <a:gd name="connsiteX1" fmla="*/ 3470512 w 11113942"/>
              <a:gd name="connsiteY1" fmla="*/ 36099 h 10131752"/>
              <a:gd name="connsiteX2" fmla="*/ 11113688 w 11113942"/>
              <a:gd name="connsiteY2" fmla="*/ 5429851 h 10131752"/>
              <a:gd name="connsiteX3" fmla="*/ 6433168 w 11113942"/>
              <a:gd name="connsiteY3" fmla="*/ 10110371 h 10131752"/>
              <a:gd name="connsiteX4" fmla="*/ 234744 w 11113942"/>
              <a:gd name="connsiteY4" fmla="*/ 5887051 h 10131752"/>
              <a:gd name="connsiteX0" fmla="*/ 103085 w 10982218"/>
              <a:gd name="connsiteY0" fmla="*/ 6182289 h 10426990"/>
              <a:gd name="connsiteX1" fmla="*/ 3338853 w 10982218"/>
              <a:gd name="connsiteY1" fmla="*/ 331337 h 10426990"/>
              <a:gd name="connsiteX2" fmla="*/ 10982029 w 10982218"/>
              <a:gd name="connsiteY2" fmla="*/ 5725089 h 10426990"/>
              <a:gd name="connsiteX3" fmla="*/ 6301509 w 10982218"/>
              <a:gd name="connsiteY3" fmla="*/ 10405609 h 10426990"/>
              <a:gd name="connsiteX4" fmla="*/ 103085 w 10982218"/>
              <a:gd name="connsiteY4" fmla="*/ 6182289 h 10426990"/>
              <a:gd name="connsiteX0" fmla="*/ 791 w 10880107"/>
              <a:gd name="connsiteY0" fmla="*/ 5358875 h 9602645"/>
              <a:gd name="connsiteX1" fmla="*/ 5833455 w 10880107"/>
              <a:gd name="connsiteY1" fmla="*/ 367459 h 9602645"/>
              <a:gd name="connsiteX2" fmla="*/ 10879735 w 10880107"/>
              <a:gd name="connsiteY2" fmla="*/ 4901675 h 9602645"/>
              <a:gd name="connsiteX3" fmla="*/ 6199215 w 10880107"/>
              <a:gd name="connsiteY3" fmla="*/ 9582195 h 9602645"/>
              <a:gd name="connsiteX4" fmla="*/ 791 w 10880107"/>
              <a:gd name="connsiteY4" fmla="*/ 5358875 h 9602645"/>
              <a:gd name="connsiteX0" fmla="*/ 82835 w 10962151"/>
              <a:gd name="connsiteY0" fmla="*/ 5584698 h 9901054"/>
              <a:gd name="connsiteX1" fmla="*/ 5915499 w 10962151"/>
              <a:gd name="connsiteY1" fmla="*/ 593282 h 9901054"/>
              <a:gd name="connsiteX2" fmla="*/ 10961779 w 10962151"/>
              <a:gd name="connsiteY2" fmla="*/ 5127498 h 9901054"/>
              <a:gd name="connsiteX3" fmla="*/ 6281259 w 10962151"/>
              <a:gd name="connsiteY3" fmla="*/ 9808018 h 9901054"/>
              <a:gd name="connsiteX4" fmla="*/ 82835 w 10962151"/>
              <a:gd name="connsiteY4" fmla="*/ 5584698 h 9901054"/>
              <a:gd name="connsiteX0" fmla="*/ 291782 w 11171098"/>
              <a:gd name="connsiteY0" fmla="*/ 5493378 h 9764240"/>
              <a:gd name="connsiteX1" fmla="*/ 6124446 w 11171098"/>
              <a:gd name="connsiteY1" fmla="*/ 501962 h 9764240"/>
              <a:gd name="connsiteX2" fmla="*/ 11170726 w 11171098"/>
              <a:gd name="connsiteY2" fmla="*/ 5036178 h 9764240"/>
              <a:gd name="connsiteX3" fmla="*/ 6490206 w 11171098"/>
              <a:gd name="connsiteY3" fmla="*/ 9716698 h 9764240"/>
              <a:gd name="connsiteX4" fmla="*/ 291782 w 11171098"/>
              <a:gd name="connsiteY4" fmla="*/ 5493378 h 9764240"/>
              <a:gd name="connsiteX0" fmla="*/ 291782 w 11171098"/>
              <a:gd name="connsiteY0" fmla="*/ 5493378 h 9721404"/>
              <a:gd name="connsiteX1" fmla="*/ 6124446 w 11171098"/>
              <a:gd name="connsiteY1" fmla="*/ 501962 h 9721404"/>
              <a:gd name="connsiteX2" fmla="*/ 11170726 w 11171098"/>
              <a:gd name="connsiteY2" fmla="*/ 5036178 h 9721404"/>
              <a:gd name="connsiteX3" fmla="*/ 6490206 w 11171098"/>
              <a:gd name="connsiteY3" fmla="*/ 9716698 h 9721404"/>
              <a:gd name="connsiteX4" fmla="*/ 291782 w 11171098"/>
              <a:gd name="connsiteY4" fmla="*/ 5493378 h 9721404"/>
              <a:gd name="connsiteX0" fmla="*/ 291782 w 11171098"/>
              <a:gd name="connsiteY0" fmla="*/ 5493378 h 9729038"/>
              <a:gd name="connsiteX1" fmla="*/ 6124446 w 11171098"/>
              <a:gd name="connsiteY1" fmla="*/ 501962 h 9729038"/>
              <a:gd name="connsiteX2" fmla="*/ 11170726 w 11171098"/>
              <a:gd name="connsiteY2" fmla="*/ 5036178 h 9729038"/>
              <a:gd name="connsiteX3" fmla="*/ 6490206 w 11171098"/>
              <a:gd name="connsiteY3" fmla="*/ 9716698 h 9729038"/>
              <a:gd name="connsiteX4" fmla="*/ 291782 w 11171098"/>
              <a:gd name="connsiteY4" fmla="*/ 5493378 h 9729038"/>
              <a:gd name="connsiteX0" fmla="*/ 46479 w 10925795"/>
              <a:gd name="connsiteY0" fmla="*/ 5524794 h 9765185"/>
              <a:gd name="connsiteX1" fmla="*/ 5879143 w 10925795"/>
              <a:gd name="connsiteY1" fmla="*/ 533378 h 9765185"/>
              <a:gd name="connsiteX2" fmla="*/ 10925423 w 10925795"/>
              <a:gd name="connsiteY2" fmla="*/ 5067594 h 9765185"/>
              <a:gd name="connsiteX3" fmla="*/ 6244903 w 10925795"/>
              <a:gd name="connsiteY3" fmla="*/ 9748114 h 9765185"/>
              <a:gd name="connsiteX4" fmla="*/ 46479 w 10925795"/>
              <a:gd name="connsiteY4" fmla="*/ 5524794 h 9765185"/>
              <a:gd name="connsiteX0" fmla="*/ 58786 w 10938102"/>
              <a:gd name="connsiteY0" fmla="*/ 5561558 h 9811369"/>
              <a:gd name="connsiteX1" fmla="*/ 5891450 w 10938102"/>
              <a:gd name="connsiteY1" fmla="*/ 570142 h 9811369"/>
              <a:gd name="connsiteX2" fmla="*/ 10937730 w 10938102"/>
              <a:gd name="connsiteY2" fmla="*/ 5104358 h 9811369"/>
              <a:gd name="connsiteX3" fmla="*/ 6257210 w 10938102"/>
              <a:gd name="connsiteY3" fmla="*/ 9784878 h 9811369"/>
              <a:gd name="connsiteX4" fmla="*/ 58786 w 10938102"/>
              <a:gd name="connsiteY4" fmla="*/ 5561558 h 9811369"/>
              <a:gd name="connsiteX0" fmla="*/ 86510 w 10965826"/>
              <a:gd name="connsiteY0" fmla="*/ 5517540 h 9756631"/>
              <a:gd name="connsiteX1" fmla="*/ 5919174 w 10965826"/>
              <a:gd name="connsiteY1" fmla="*/ 526124 h 9756631"/>
              <a:gd name="connsiteX2" fmla="*/ 10965454 w 10965826"/>
              <a:gd name="connsiteY2" fmla="*/ 5060340 h 9756631"/>
              <a:gd name="connsiteX3" fmla="*/ 6284934 w 10965826"/>
              <a:gd name="connsiteY3" fmla="*/ 9740860 h 9756631"/>
              <a:gd name="connsiteX4" fmla="*/ 86510 w 10965826"/>
              <a:gd name="connsiteY4" fmla="*/ 5517540 h 9756631"/>
              <a:gd name="connsiteX0" fmla="*/ 68761 w 11716117"/>
              <a:gd name="connsiteY0" fmla="*/ 5196483 h 9233809"/>
              <a:gd name="connsiteX1" fmla="*/ 6669521 w 11716117"/>
              <a:gd name="connsiteY1" fmla="*/ 3899 h 9233809"/>
              <a:gd name="connsiteX2" fmla="*/ 11715801 w 11716117"/>
              <a:gd name="connsiteY2" fmla="*/ 4538115 h 9233809"/>
              <a:gd name="connsiteX3" fmla="*/ 7035281 w 11716117"/>
              <a:gd name="connsiteY3" fmla="*/ 9218635 h 9233809"/>
              <a:gd name="connsiteX4" fmla="*/ 68761 w 11716117"/>
              <a:gd name="connsiteY4" fmla="*/ 5196483 h 9233809"/>
              <a:gd name="connsiteX0" fmla="*/ 109156 w 11756352"/>
              <a:gd name="connsiteY0" fmla="*/ 5561714 h 9587312"/>
              <a:gd name="connsiteX1" fmla="*/ 3454652 w 11756352"/>
              <a:gd name="connsiteY1" fmla="*/ 3370 h 9587312"/>
              <a:gd name="connsiteX2" fmla="*/ 11756196 w 11756352"/>
              <a:gd name="connsiteY2" fmla="*/ 4903346 h 9587312"/>
              <a:gd name="connsiteX3" fmla="*/ 7075676 w 11756352"/>
              <a:gd name="connsiteY3" fmla="*/ 9583866 h 9587312"/>
              <a:gd name="connsiteX4" fmla="*/ 109156 w 11756352"/>
              <a:gd name="connsiteY4" fmla="*/ 5561714 h 9587312"/>
              <a:gd name="connsiteX0" fmla="*/ 149879 w 11797096"/>
              <a:gd name="connsiteY0" fmla="*/ 6002361 h 10027959"/>
              <a:gd name="connsiteX1" fmla="*/ 3495375 w 11797096"/>
              <a:gd name="connsiteY1" fmla="*/ 444017 h 10027959"/>
              <a:gd name="connsiteX2" fmla="*/ 11796919 w 11797096"/>
              <a:gd name="connsiteY2" fmla="*/ 5343993 h 10027959"/>
              <a:gd name="connsiteX3" fmla="*/ 7116399 w 11797096"/>
              <a:gd name="connsiteY3" fmla="*/ 10024513 h 10027959"/>
              <a:gd name="connsiteX4" fmla="*/ 149879 w 11797096"/>
              <a:gd name="connsiteY4" fmla="*/ 6002361 h 10027959"/>
              <a:gd name="connsiteX0" fmla="*/ 79095 w 11726337"/>
              <a:gd name="connsiteY0" fmla="*/ 5637724 h 9663241"/>
              <a:gd name="connsiteX1" fmla="*/ 4119535 w 11726337"/>
              <a:gd name="connsiteY1" fmla="*/ 463428 h 9663241"/>
              <a:gd name="connsiteX2" fmla="*/ 11726135 w 11726337"/>
              <a:gd name="connsiteY2" fmla="*/ 4979356 h 9663241"/>
              <a:gd name="connsiteX3" fmla="*/ 7045615 w 11726337"/>
              <a:gd name="connsiteY3" fmla="*/ 9659876 h 9663241"/>
              <a:gd name="connsiteX4" fmla="*/ 79095 w 11726337"/>
              <a:gd name="connsiteY4" fmla="*/ 5637724 h 9663241"/>
              <a:gd name="connsiteX0" fmla="*/ 125495 w 11772786"/>
              <a:gd name="connsiteY0" fmla="*/ 5667969 h 9693486"/>
              <a:gd name="connsiteX1" fmla="*/ 4165935 w 11772786"/>
              <a:gd name="connsiteY1" fmla="*/ 493673 h 9693486"/>
              <a:gd name="connsiteX2" fmla="*/ 11772535 w 11772786"/>
              <a:gd name="connsiteY2" fmla="*/ 5009601 h 9693486"/>
              <a:gd name="connsiteX3" fmla="*/ 7092015 w 11772786"/>
              <a:gd name="connsiteY3" fmla="*/ 9690121 h 9693486"/>
              <a:gd name="connsiteX4" fmla="*/ 125495 w 11772786"/>
              <a:gd name="connsiteY4" fmla="*/ 5667969 h 9693486"/>
              <a:gd name="connsiteX0" fmla="*/ 390902 w 12038193"/>
              <a:gd name="connsiteY0" fmla="*/ 5837605 h 9873487"/>
              <a:gd name="connsiteX1" fmla="*/ 4431342 w 12038193"/>
              <a:gd name="connsiteY1" fmla="*/ 663309 h 9873487"/>
              <a:gd name="connsiteX2" fmla="*/ 12037942 w 12038193"/>
              <a:gd name="connsiteY2" fmla="*/ 5179237 h 9873487"/>
              <a:gd name="connsiteX3" fmla="*/ 7357422 w 12038193"/>
              <a:gd name="connsiteY3" fmla="*/ 9859757 h 9873487"/>
              <a:gd name="connsiteX4" fmla="*/ 390902 w 12038193"/>
              <a:gd name="connsiteY4" fmla="*/ 5837605 h 9873487"/>
              <a:gd name="connsiteX0" fmla="*/ 198160 w 11845451"/>
              <a:gd name="connsiteY0" fmla="*/ 5843285 h 9880183"/>
              <a:gd name="connsiteX1" fmla="*/ 4238600 w 11845451"/>
              <a:gd name="connsiteY1" fmla="*/ 668989 h 9880183"/>
              <a:gd name="connsiteX2" fmla="*/ 11845200 w 11845451"/>
              <a:gd name="connsiteY2" fmla="*/ 5184917 h 9880183"/>
              <a:gd name="connsiteX3" fmla="*/ 7164680 w 11845451"/>
              <a:gd name="connsiteY3" fmla="*/ 9865437 h 9880183"/>
              <a:gd name="connsiteX4" fmla="*/ 198160 w 11845451"/>
              <a:gd name="connsiteY4" fmla="*/ 5843285 h 9880183"/>
              <a:gd name="connsiteX0" fmla="*/ 65229 w 11712563"/>
              <a:gd name="connsiteY0" fmla="*/ 5667970 h 9693487"/>
              <a:gd name="connsiteX1" fmla="*/ 4690885 w 11712563"/>
              <a:gd name="connsiteY1" fmla="*/ 493674 h 9693487"/>
              <a:gd name="connsiteX2" fmla="*/ 11712269 w 11712563"/>
              <a:gd name="connsiteY2" fmla="*/ 5009602 h 9693487"/>
              <a:gd name="connsiteX3" fmla="*/ 7031749 w 11712563"/>
              <a:gd name="connsiteY3" fmla="*/ 9690122 h 9693487"/>
              <a:gd name="connsiteX4" fmla="*/ 65229 w 11712563"/>
              <a:gd name="connsiteY4" fmla="*/ 5667970 h 9693487"/>
              <a:gd name="connsiteX0" fmla="*/ 219731 w 11867065"/>
              <a:gd name="connsiteY0" fmla="*/ 5739036 h 9766572"/>
              <a:gd name="connsiteX1" fmla="*/ 4845387 w 11867065"/>
              <a:gd name="connsiteY1" fmla="*/ 564740 h 9766572"/>
              <a:gd name="connsiteX2" fmla="*/ 11866771 w 11867065"/>
              <a:gd name="connsiteY2" fmla="*/ 5080668 h 9766572"/>
              <a:gd name="connsiteX3" fmla="*/ 7186251 w 11867065"/>
              <a:gd name="connsiteY3" fmla="*/ 9761188 h 9766572"/>
              <a:gd name="connsiteX4" fmla="*/ 219731 w 11867065"/>
              <a:gd name="connsiteY4" fmla="*/ 5739036 h 9766572"/>
              <a:gd name="connsiteX0" fmla="*/ 117487 w 11764821"/>
              <a:gd name="connsiteY0" fmla="*/ 5845196 h 9882460"/>
              <a:gd name="connsiteX1" fmla="*/ 4743143 w 11764821"/>
              <a:gd name="connsiteY1" fmla="*/ 670900 h 9882460"/>
              <a:gd name="connsiteX2" fmla="*/ 11764527 w 11764821"/>
              <a:gd name="connsiteY2" fmla="*/ 5186828 h 9882460"/>
              <a:gd name="connsiteX3" fmla="*/ 7084007 w 11764821"/>
              <a:gd name="connsiteY3" fmla="*/ 9867348 h 9882460"/>
              <a:gd name="connsiteX4" fmla="*/ 117487 w 11764821"/>
              <a:gd name="connsiteY4" fmla="*/ 5845196 h 9882460"/>
              <a:gd name="connsiteX0" fmla="*/ 245443 w 11892777"/>
              <a:gd name="connsiteY0" fmla="*/ 5841384 h 9877930"/>
              <a:gd name="connsiteX1" fmla="*/ 4871099 w 11892777"/>
              <a:gd name="connsiteY1" fmla="*/ 667088 h 9877930"/>
              <a:gd name="connsiteX2" fmla="*/ 11892483 w 11892777"/>
              <a:gd name="connsiteY2" fmla="*/ 5183016 h 9877930"/>
              <a:gd name="connsiteX3" fmla="*/ 7211963 w 11892777"/>
              <a:gd name="connsiteY3" fmla="*/ 9863536 h 9877930"/>
              <a:gd name="connsiteX4" fmla="*/ 245443 w 11892777"/>
              <a:gd name="connsiteY4" fmla="*/ 5841384 h 9877930"/>
              <a:gd name="connsiteX0" fmla="*/ 207074 w 11854408"/>
              <a:gd name="connsiteY0" fmla="*/ 5856851 h 9896653"/>
              <a:gd name="connsiteX1" fmla="*/ 4832730 w 11854408"/>
              <a:gd name="connsiteY1" fmla="*/ 682555 h 9896653"/>
              <a:gd name="connsiteX2" fmla="*/ 11854114 w 11854408"/>
              <a:gd name="connsiteY2" fmla="*/ 5198483 h 9896653"/>
              <a:gd name="connsiteX3" fmla="*/ 7173594 w 11854408"/>
              <a:gd name="connsiteY3" fmla="*/ 9879003 h 9896653"/>
              <a:gd name="connsiteX4" fmla="*/ 207074 w 11854408"/>
              <a:gd name="connsiteY4" fmla="*/ 5856851 h 9896653"/>
              <a:gd name="connsiteX0" fmla="*/ 265043 w 11912377"/>
              <a:gd name="connsiteY0" fmla="*/ 5845197 h 9882461"/>
              <a:gd name="connsiteX1" fmla="*/ 4890699 w 11912377"/>
              <a:gd name="connsiteY1" fmla="*/ 670901 h 9882461"/>
              <a:gd name="connsiteX2" fmla="*/ 11912083 w 11912377"/>
              <a:gd name="connsiteY2" fmla="*/ 5186829 h 9882461"/>
              <a:gd name="connsiteX3" fmla="*/ 7231563 w 11912377"/>
              <a:gd name="connsiteY3" fmla="*/ 9867349 h 9882461"/>
              <a:gd name="connsiteX4" fmla="*/ 265043 w 11912377"/>
              <a:gd name="connsiteY4" fmla="*/ 5845197 h 9882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12377" h="9882461">
                <a:moveTo>
                  <a:pt x="265043" y="5845197"/>
                </a:moveTo>
                <a:cubicBezTo>
                  <a:pt x="-746893" y="2117896"/>
                  <a:pt x="1212166" y="-1541947"/>
                  <a:pt x="4890699" y="670901"/>
                </a:cubicBezTo>
                <a:cubicBezTo>
                  <a:pt x="8569232" y="2883749"/>
                  <a:pt x="11948659" y="2766441"/>
                  <a:pt x="11912083" y="5186829"/>
                </a:cubicBezTo>
                <a:cubicBezTo>
                  <a:pt x="11912083" y="7771809"/>
                  <a:pt x="9172736" y="9757621"/>
                  <a:pt x="7231563" y="9867349"/>
                </a:cubicBezTo>
                <a:cubicBezTo>
                  <a:pt x="5290390" y="9977077"/>
                  <a:pt x="1276979" y="9572498"/>
                  <a:pt x="265043" y="5845197"/>
                </a:cubicBezTo>
                <a:close/>
              </a:path>
            </a:pathLst>
          </a:custGeom>
          <a:solidFill>
            <a:srgbClr val="0E9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5247E1-DA3B-4FF4-8865-238664719B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8890704" y="12625388"/>
            <a:ext cx="5486400" cy="1077292"/>
          </a:xfrm>
          <a:prstGeom prst="rect">
            <a:avLst/>
          </a:prstGeom>
        </p:spPr>
        <p:txBody>
          <a:bodyPr/>
          <a:lstStyle/>
          <a:p>
            <a:fld id="{2CC8C4F2-0F1A-4DC7-9C62-EB3CA816996D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D2E3E25-EFC8-EF4C-851D-5BAE80D030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1634" y="4410522"/>
            <a:ext cx="11017224" cy="62646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/>
              <a:t>Modifier le style du titre de la section</a:t>
            </a:r>
            <a:endParaRPr lang="fr-FR"/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425C860E-8168-0849-B850-A6EA33212830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12984880" y="2172043"/>
            <a:ext cx="9044234" cy="9373505"/>
          </a:xfrm>
          <a:custGeom>
            <a:avLst/>
            <a:gdLst>
              <a:gd name="connsiteX0" fmla="*/ 3981588 w 9044234"/>
              <a:gd name="connsiteY0" fmla="*/ 141 h 9373505"/>
              <a:gd name="connsiteX1" fmla="*/ 4124178 w 9044234"/>
              <a:gd name="connsiteY1" fmla="*/ 3225 h 9373505"/>
              <a:gd name="connsiteX2" fmla="*/ 9001056 w 9044234"/>
              <a:gd name="connsiteY2" fmla="*/ 4303903 h 9373505"/>
              <a:gd name="connsiteX3" fmla="*/ 9043248 w 9044234"/>
              <a:gd name="connsiteY3" fmla="*/ 5267368 h 9373505"/>
              <a:gd name="connsiteX4" fmla="*/ 4887150 w 9044234"/>
              <a:gd name="connsiteY4" fmla="*/ 8556764 h 9373505"/>
              <a:gd name="connsiteX5" fmla="*/ 23448 w 9044234"/>
              <a:gd name="connsiteY5" fmla="*/ 3803501 h 9373505"/>
              <a:gd name="connsiteX6" fmla="*/ 3981588 w 9044234"/>
              <a:gd name="connsiteY6" fmla="*/ 141 h 937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44234" h="9373505">
                <a:moveTo>
                  <a:pt x="3981588" y="141"/>
                </a:moveTo>
                <a:cubicBezTo>
                  <a:pt x="4029860" y="-401"/>
                  <a:pt x="4077420" y="619"/>
                  <a:pt x="4124178" y="3225"/>
                </a:cubicBezTo>
                <a:cubicBezTo>
                  <a:pt x="5620446" y="86625"/>
                  <a:pt x="8643518" y="831219"/>
                  <a:pt x="9001056" y="4303903"/>
                </a:cubicBezTo>
                <a:cubicBezTo>
                  <a:pt x="9034576" y="4629467"/>
                  <a:pt x="9048198" y="4952034"/>
                  <a:pt x="9043248" y="5267368"/>
                </a:cubicBezTo>
                <a:cubicBezTo>
                  <a:pt x="8995382" y="8315594"/>
                  <a:pt x="7211862" y="10687866"/>
                  <a:pt x="4887150" y="8556764"/>
                </a:cubicBezTo>
                <a:cubicBezTo>
                  <a:pt x="2321948" y="6205206"/>
                  <a:pt x="-274704" y="5993214"/>
                  <a:pt x="23448" y="3803501"/>
                </a:cubicBezTo>
                <a:cubicBezTo>
                  <a:pt x="302996" y="1534401"/>
                  <a:pt x="2485146" y="16943"/>
                  <a:pt x="3981588" y="141"/>
                </a:cubicBezTo>
                <a:close/>
              </a:path>
            </a:pathLst>
          </a:custGeom>
          <a:pattFill prst="pct5">
            <a:fgClr>
              <a:schemeClr val="accent2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5801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 cas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 10"/>
          <p:cNvSpPr/>
          <p:nvPr userDrawn="1"/>
        </p:nvSpPr>
        <p:spPr>
          <a:xfrm rot="5400000" flipH="1">
            <a:off x="13997650" y="-3278252"/>
            <a:ext cx="7132878" cy="13694890"/>
          </a:xfrm>
          <a:custGeom>
            <a:avLst/>
            <a:gdLst>
              <a:gd name="connsiteX0" fmla="*/ 7703250 w 7703250"/>
              <a:gd name="connsiteY0" fmla="*/ 0 h 14789986"/>
              <a:gd name="connsiteX1" fmla="*/ 7703250 w 7703250"/>
              <a:gd name="connsiteY1" fmla="*/ 14789986 h 14789986"/>
              <a:gd name="connsiteX2" fmla="*/ 1336545 w 7703250"/>
              <a:gd name="connsiteY2" fmla="*/ 8423282 h 14789986"/>
              <a:gd name="connsiteX3" fmla="*/ 1336545 w 7703250"/>
              <a:gd name="connsiteY3" fmla="*/ 1969881 h 14789986"/>
              <a:gd name="connsiteX4" fmla="*/ 3306428 w 7703250"/>
              <a:gd name="connsiteY4" fmla="*/ 0 h 14789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03250" h="14789986">
                <a:moveTo>
                  <a:pt x="7703250" y="0"/>
                </a:moveTo>
                <a:lnTo>
                  <a:pt x="7703250" y="14789986"/>
                </a:lnTo>
                <a:lnTo>
                  <a:pt x="1336545" y="8423282"/>
                </a:lnTo>
                <a:cubicBezTo>
                  <a:pt x="-445514" y="6641226"/>
                  <a:pt x="-445514" y="3751940"/>
                  <a:pt x="1336545" y="1969881"/>
                </a:cubicBezTo>
                <a:lnTo>
                  <a:pt x="3306428" y="0"/>
                </a:lnTo>
                <a:close/>
              </a:path>
            </a:pathLst>
          </a:custGeom>
          <a:solidFill>
            <a:srgbClr val="0E9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F69FCA5-CC11-2641-9BE6-8F40C2C339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811921" y="12819697"/>
            <a:ext cx="1751634" cy="415958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F8821CE-5B39-0247-B8E9-ECA339380FE4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fld id="{B593ECAE-379E-DC42-8848-CA837C412BE4}" type="datetime1">
              <a:rPr lang="fr-CA" smtClean="0"/>
              <a:t>2024-08-16</a:t>
            </a:fld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051A93E-3530-AD48-8959-0C6CA7876AC3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312300C8-F4AE-AC43-80E7-150487D063F2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F4F63EB-EAD2-CF4C-9852-8001F91BD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404" y="522190"/>
            <a:ext cx="9526278" cy="35380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0D8299C-BECC-2C19-B63F-5615196263E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5793195" y="1386186"/>
            <a:ext cx="7200800" cy="36001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algn="ctr"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algn="ctr"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algn="ctr"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algn="ctr"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r>
              <a:rPr lang="en-CA" sz="3200" u="sng"/>
              <a:t>Purpose - </a:t>
            </a:r>
            <a:r>
              <a:rPr lang="en-CA" sz="3200" u="none"/>
              <a:t> this section aims to explain why we want to perform this activity, and what will be the benefits of implementing it in Borealis (visibility, reporting…)</a:t>
            </a:r>
            <a:endParaRPr lang="en-CA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F7861D4-5BFE-A73B-9999-C6A3C9A322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71513" y="5418138"/>
            <a:ext cx="7416800" cy="6624637"/>
          </a:xfrm>
          <a:prstGeom prst="rect">
            <a:avLst/>
          </a:prstGeom>
        </p:spPr>
        <p:txBody>
          <a:bodyPr/>
          <a:lstStyle>
            <a:lvl3pPr marL="1790700" indent="-361950">
              <a:defRPr/>
            </a:lvl3pPr>
            <a:lvl4pPr marL="2247900" indent="-457200">
              <a:defRPr/>
            </a:lvl4pPr>
          </a:lstStyle>
          <a:p>
            <a:pPr lvl="0"/>
            <a:r>
              <a:rPr lang="en-US"/>
              <a:t>Main activities - Describe in this section the steps to complete, or activities to perform, in business language, to perform this use case</a:t>
            </a:r>
          </a:p>
          <a:p>
            <a:pPr lvl="1"/>
            <a:r>
              <a:rPr lang="en-US"/>
              <a:t>xx</a:t>
            </a:r>
          </a:p>
          <a:p>
            <a:pPr lvl="2"/>
            <a:r>
              <a:rPr lang="en-US"/>
              <a:t>xx</a:t>
            </a:r>
          </a:p>
          <a:p>
            <a:pPr lvl="3"/>
            <a:r>
              <a:rPr lang="fr-CA"/>
              <a:t>xx</a:t>
            </a:r>
          </a:p>
          <a:p>
            <a:pPr lvl="3"/>
            <a:endParaRPr lang="fr-CA"/>
          </a:p>
          <a:p>
            <a:pPr lvl="3"/>
            <a:endParaRPr lang="fr-CA"/>
          </a:p>
          <a:p>
            <a:pPr lvl="0"/>
            <a:endParaRPr lang="en-CA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7342E94D-FBC7-3463-1D99-4B8870A4F9E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880477" y="5399312"/>
            <a:ext cx="7416800" cy="6624637"/>
          </a:xfrm>
          <a:prstGeom prst="rect">
            <a:avLst/>
          </a:prstGeom>
        </p:spPr>
        <p:txBody>
          <a:bodyPr/>
          <a:lstStyle>
            <a:lvl3pPr marL="1790700" indent="-361950">
              <a:defRPr/>
            </a:lvl3pPr>
            <a:lvl4pPr marL="2247900" indent="-457200">
              <a:defRPr/>
            </a:lvl4pPr>
          </a:lstStyle>
          <a:p>
            <a:pPr lvl="0"/>
            <a:r>
              <a:rPr lang="en-US"/>
              <a:t>Pre-requisites / conditions - Describe here the activities that should have been performed before you start this activity.</a:t>
            </a:r>
          </a:p>
          <a:p>
            <a:pPr lvl="1"/>
            <a:r>
              <a:rPr lang="en-US"/>
              <a:t>xx</a:t>
            </a:r>
          </a:p>
          <a:p>
            <a:pPr lvl="2"/>
            <a:r>
              <a:rPr lang="en-US"/>
              <a:t>xx</a:t>
            </a:r>
          </a:p>
          <a:p>
            <a:pPr lvl="3"/>
            <a:r>
              <a:rPr lang="fr-CA"/>
              <a:t>xx</a:t>
            </a:r>
          </a:p>
          <a:p>
            <a:pPr lvl="3"/>
            <a:endParaRPr lang="fr-CA"/>
          </a:p>
          <a:p>
            <a:pPr lvl="3"/>
            <a:endParaRPr lang="fr-CA"/>
          </a:p>
          <a:p>
            <a:pPr lvl="0"/>
            <a:endParaRPr lang="en-CA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A5BD36-5A45-EC07-96F6-613814BF9106}"/>
              </a:ext>
            </a:extLst>
          </p:cNvPr>
          <p:cNvSpPr txBox="1"/>
          <p:nvPr userDrawn="1"/>
        </p:nvSpPr>
        <p:spPr>
          <a:xfrm>
            <a:off x="16729298" y="273050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u="sng">
                <a:solidFill>
                  <a:schemeClr val="bg1">
                    <a:lumMod val="95000"/>
                  </a:schemeClr>
                </a:solidFill>
              </a:rPr>
              <a:t>Purpose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3742D6-A096-ED45-D425-A8FEF216E7BA}"/>
              </a:ext>
            </a:extLst>
          </p:cNvPr>
          <p:cNvSpPr txBox="1"/>
          <p:nvPr userDrawn="1"/>
        </p:nvSpPr>
        <p:spPr>
          <a:xfrm>
            <a:off x="1800783" y="4421680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u="sng">
                <a:solidFill>
                  <a:schemeClr val="accent1"/>
                </a:solidFill>
              </a:rPr>
              <a:t>Main activities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6E6EC1-6377-2938-16A7-524866C80973}"/>
              </a:ext>
            </a:extLst>
          </p:cNvPr>
          <p:cNvSpPr txBox="1"/>
          <p:nvPr userDrawn="1"/>
        </p:nvSpPr>
        <p:spPr>
          <a:xfrm>
            <a:off x="10104563" y="4421679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u="sng">
                <a:solidFill>
                  <a:schemeClr val="accent1"/>
                </a:solidFill>
              </a:rPr>
              <a:t>Pre-requisites</a:t>
            </a:r>
          </a:p>
        </p:txBody>
      </p:sp>
    </p:spTree>
    <p:extLst>
      <p:ext uri="{BB962C8B-B14F-4D97-AF65-F5344CB8AC3E}">
        <p14:creationId xmlns:p14="http://schemas.microsoft.com/office/powerpoint/2010/main" val="1145618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 cas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Заголовок 1"/>
          <p:cNvSpPr>
            <a:spLocks noGrp="1"/>
          </p:cNvSpPr>
          <p:nvPr>
            <p:ph type="title"/>
          </p:nvPr>
        </p:nvSpPr>
        <p:spPr>
          <a:xfrm>
            <a:off x="1601814" y="1674218"/>
            <a:ext cx="21007993" cy="127321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64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None/>
              <a:tabLst>
                <a:tab pos="3641907" algn="l"/>
              </a:tabLst>
              <a:defRPr lang="ru-RU" sz="8001" b="1" i="0" kern="1200" spc="0" baseline="0" dirty="0">
                <a:solidFill>
                  <a:schemeClr val="tx2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DF52EE3-DDD8-4043-BF26-9C5ED2A36B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811921" y="12819697"/>
            <a:ext cx="1751634" cy="415958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F760DCC-9946-CD4F-A0CA-0B1A02FD0759}"/>
              </a:ext>
            </a:extLst>
          </p:cNvPr>
          <p:cNvSpPr>
            <a:spLocks noGrp="1"/>
          </p:cNvSpPr>
          <p:nvPr>
            <p:ph type="dt" sz="half" idx="53"/>
          </p:nvPr>
        </p:nvSpPr>
        <p:spPr/>
        <p:txBody>
          <a:bodyPr/>
          <a:lstStyle/>
          <a:p>
            <a:fld id="{B593ECAE-379E-DC42-8848-CA837C412BE4}" type="datetime1">
              <a:rPr lang="fr-CA" smtClean="0"/>
              <a:t>2024-08-16</a:t>
            </a:fld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C521232-3E75-994F-9C44-312D13802DAA}"/>
              </a:ext>
            </a:extLst>
          </p:cNvPr>
          <p:cNvSpPr>
            <a:spLocks noGrp="1"/>
          </p:cNvSpPr>
          <p:nvPr>
            <p:ph type="sldNum" sz="quarter" idx="54"/>
          </p:nvPr>
        </p:nvSpPr>
        <p:spPr/>
        <p:txBody>
          <a:bodyPr/>
          <a:lstStyle/>
          <a:p>
            <a:fld id="{312300C8-F4AE-AC43-80E7-150487D063F2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Ellipse 1">
            <a:extLst>
              <a:ext uri="{FF2B5EF4-FFF2-40B4-BE49-F238E27FC236}">
                <a16:creationId xmlns:a16="http://schemas.microsoft.com/office/drawing/2014/main" id="{FBDACF91-B74C-B94C-B781-A4A254A7A57C}"/>
              </a:ext>
            </a:extLst>
          </p:cNvPr>
          <p:cNvSpPr/>
          <p:nvPr userDrawn="1"/>
        </p:nvSpPr>
        <p:spPr>
          <a:xfrm rot="12843723">
            <a:off x="-3137773" y="7666871"/>
            <a:ext cx="4149835" cy="4127366"/>
          </a:xfrm>
          <a:custGeom>
            <a:avLst/>
            <a:gdLst>
              <a:gd name="connsiteX0" fmla="*/ 0 w 9361040"/>
              <a:gd name="connsiteY0" fmla="*/ 4680520 h 9361040"/>
              <a:gd name="connsiteX1" fmla="*/ 4680520 w 9361040"/>
              <a:gd name="connsiteY1" fmla="*/ 0 h 9361040"/>
              <a:gd name="connsiteX2" fmla="*/ 9361040 w 9361040"/>
              <a:gd name="connsiteY2" fmla="*/ 4680520 h 9361040"/>
              <a:gd name="connsiteX3" fmla="*/ 4680520 w 9361040"/>
              <a:gd name="connsiteY3" fmla="*/ 9361040 h 9361040"/>
              <a:gd name="connsiteX4" fmla="*/ 0 w 9361040"/>
              <a:gd name="connsiteY4" fmla="*/ 4680520 h 9361040"/>
              <a:gd name="connsiteX0" fmla="*/ 30 w 9361070"/>
              <a:gd name="connsiteY0" fmla="*/ 5448616 h 10129136"/>
              <a:gd name="connsiteX1" fmla="*/ 4625686 w 9361070"/>
              <a:gd name="connsiteY1" fmla="*/ 0 h 10129136"/>
              <a:gd name="connsiteX2" fmla="*/ 9361070 w 9361070"/>
              <a:gd name="connsiteY2" fmla="*/ 5448616 h 10129136"/>
              <a:gd name="connsiteX3" fmla="*/ 4680550 w 9361070"/>
              <a:gd name="connsiteY3" fmla="*/ 10129136 h 10129136"/>
              <a:gd name="connsiteX4" fmla="*/ 30 w 9361070"/>
              <a:gd name="connsiteY4" fmla="*/ 5448616 h 10129136"/>
              <a:gd name="connsiteX0" fmla="*/ 117 w 9361157"/>
              <a:gd name="connsiteY0" fmla="*/ 5448878 h 10129398"/>
              <a:gd name="connsiteX1" fmla="*/ 4625773 w 9361157"/>
              <a:gd name="connsiteY1" fmla="*/ 262 h 10129398"/>
              <a:gd name="connsiteX2" fmla="*/ 9361157 w 9361157"/>
              <a:gd name="connsiteY2" fmla="*/ 5448878 h 10129398"/>
              <a:gd name="connsiteX3" fmla="*/ 4680637 w 9361157"/>
              <a:gd name="connsiteY3" fmla="*/ 10129398 h 10129398"/>
              <a:gd name="connsiteX4" fmla="*/ 117 w 9361157"/>
              <a:gd name="connsiteY4" fmla="*/ 5448878 h 10129398"/>
              <a:gd name="connsiteX0" fmla="*/ 84 w 9361124"/>
              <a:gd name="connsiteY0" fmla="*/ 5448878 h 10129398"/>
              <a:gd name="connsiteX1" fmla="*/ 4625740 w 9361124"/>
              <a:gd name="connsiteY1" fmla="*/ 262 h 10129398"/>
              <a:gd name="connsiteX2" fmla="*/ 9361124 w 9361124"/>
              <a:gd name="connsiteY2" fmla="*/ 5448878 h 10129398"/>
              <a:gd name="connsiteX3" fmla="*/ 4680604 w 9361124"/>
              <a:gd name="connsiteY3" fmla="*/ 10129398 h 10129398"/>
              <a:gd name="connsiteX4" fmla="*/ 84 w 9361124"/>
              <a:gd name="connsiteY4" fmla="*/ 5448878 h 10129398"/>
              <a:gd name="connsiteX0" fmla="*/ 84 w 9361124"/>
              <a:gd name="connsiteY0" fmla="*/ 5448878 h 10129515"/>
              <a:gd name="connsiteX1" fmla="*/ 4625740 w 9361124"/>
              <a:gd name="connsiteY1" fmla="*/ 262 h 10129515"/>
              <a:gd name="connsiteX2" fmla="*/ 9361124 w 9361124"/>
              <a:gd name="connsiteY2" fmla="*/ 5448878 h 10129515"/>
              <a:gd name="connsiteX3" fmla="*/ 4680604 w 9361124"/>
              <a:gd name="connsiteY3" fmla="*/ 10129398 h 10129515"/>
              <a:gd name="connsiteX4" fmla="*/ 84 w 9361124"/>
              <a:gd name="connsiteY4" fmla="*/ 5448878 h 10129515"/>
              <a:gd name="connsiteX0" fmla="*/ 84 w 9361124"/>
              <a:gd name="connsiteY0" fmla="*/ 5448878 h 10131196"/>
              <a:gd name="connsiteX1" fmla="*/ 4625740 w 9361124"/>
              <a:gd name="connsiteY1" fmla="*/ 262 h 10131196"/>
              <a:gd name="connsiteX2" fmla="*/ 9361124 w 9361124"/>
              <a:gd name="connsiteY2" fmla="*/ 5448878 h 10131196"/>
              <a:gd name="connsiteX3" fmla="*/ 4680604 w 9361124"/>
              <a:gd name="connsiteY3" fmla="*/ 10129398 h 10131196"/>
              <a:gd name="connsiteX4" fmla="*/ 84 w 9361124"/>
              <a:gd name="connsiteY4" fmla="*/ 5448878 h 10131196"/>
              <a:gd name="connsiteX0" fmla="*/ 14 w 10878958"/>
              <a:gd name="connsiteY0" fmla="*/ 5907266 h 10132216"/>
              <a:gd name="connsiteX1" fmla="*/ 6143574 w 10878958"/>
              <a:gd name="connsiteY1" fmla="*/ 1450 h 10132216"/>
              <a:gd name="connsiteX2" fmla="*/ 10878958 w 10878958"/>
              <a:gd name="connsiteY2" fmla="*/ 5450066 h 10132216"/>
              <a:gd name="connsiteX3" fmla="*/ 6198438 w 10878958"/>
              <a:gd name="connsiteY3" fmla="*/ 10130586 h 10132216"/>
              <a:gd name="connsiteX4" fmla="*/ 14 w 10878958"/>
              <a:gd name="connsiteY4" fmla="*/ 5907266 h 10132216"/>
              <a:gd name="connsiteX0" fmla="*/ 120717 w 10999661"/>
              <a:gd name="connsiteY0" fmla="*/ 5450327 h 9675232"/>
              <a:gd name="connsiteX1" fmla="*/ 2899285 w 10999661"/>
              <a:gd name="connsiteY1" fmla="*/ 1711 h 9675232"/>
              <a:gd name="connsiteX2" fmla="*/ 10999661 w 10999661"/>
              <a:gd name="connsiteY2" fmla="*/ 4993127 h 9675232"/>
              <a:gd name="connsiteX3" fmla="*/ 6319141 w 10999661"/>
              <a:gd name="connsiteY3" fmla="*/ 9673647 h 9675232"/>
              <a:gd name="connsiteX4" fmla="*/ 120717 w 10999661"/>
              <a:gd name="connsiteY4" fmla="*/ 5450327 h 9675232"/>
              <a:gd name="connsiteX0" fmla="*/ 78816 w 10957760"/>
              <a:gd name="connsiteY0" fmla="*/ 5852429 h 10077374"/>
              <a:gd name="connsiteX1" fmla="*/ 3314584 w 10957760"/>
              <a:gd name="connsiteY1" fmla="*/ 1477 h 10077374"/>
              <a:gd name="connsiteX2" fmla="*/ 10957760 w 10957760"/>
              <a:gd name="connsiteY2" fmla="*/ 5395229 h 10077374"/>
              <a:gd name="connsiteX3" fmla="*/ 6277240 w 10957760"/>
              <a:gd name="connsiteY3" fmla="*/ 10075749 h 10077374"/>
              <a:gd name="connsiteX4" fmla="*/ 78816 w 10957760"/>
              <a:gd name="connsiteY4" fmla="*/ 5852429 h 10077374"/>
              <a:gd name="connsiteX0" fmla="*/ 178851 w 11057795"/>
              <a:gd name="connsiteY0" fmla="*/ 5853198 h 10078143"/>
              <a:gd name="connsiteX1" fmla="*/ 3414619 w 11057795"/>
              <a:gd name="connsiteY1" fmla="*/ 2246 h 10078143"/>
              <a:gd name="connsiteX2" fmla="*/ 11057795 w 11057795"/>
              <a:gd name="connsiteY2" fmla="*/ 5395998 h 10078143"/>
              <a:gd name="connsiteX3" fmla="*/ 6377275 w 11057795"/>
              <a:gd name="connsiteY3" fmla="*/ 10076518 h 10078143"/>
              <a:gd name="connsiteX4" fmla="*/ 178851 w 11057795"/>
              <a:gd name="connsiteY4" fmla="*/ 5853198 h 10078143"/>
              <a:gd name="connsiteX0" fmla="*/ 234744 w 11113688"/>
              <a:gd name="connsiteY0" fmla="*/ 5888656 h 10113601"/>
              <a:gd name="connsiteX1" fmla="*/ 3470512 w 11113688"/>
              <a:gd name="connsiteY1" fmla="*/ 37704 h 10113601"/>
              <a:gd name="connsiteX2" fmla="*/ 11113688 w 11113688"/>
              <a:gd name="connsiteY2" fmla="*/ 5431456 h 10113601"/>
              <a:gd name="connsiteX3" fmla="*/ 6433168 w 11113688"/>
              <a:gd name="connsiteY3" fmla="*/ 10111976 h 10113601"/>
              <a:gd name="connsiteX4" fmla="*/ 234744 w 11113688"/>
              <a:gd name="connsiteY4" fmla="*/ 5888656 h 10113601"/>
              <a:gd name="connsiteX0" fmla="*/ 234744 w 11113688"/>
              <a:gd name="connsiteY0" fmla="*/ 5888656 h 10130993"/>
              <a:gd name="connsiteX1" fmla="*/ 3470512 w 11113688"/>
              <a:gd name="connsiteY1" fmla="*/ 37704 h 10130993"/>
              <a:gd name="connsiteX2" fmla="*/ 11113688 w 11113688"/>
              <a:gd name="connsiteY2" fmla="*/ 5431456 h 10130993"/>
              <a:gd name="connsiteX3" fmla="*/ 6433168 w 11113688"/>
              <a:gd name="connsiteY3" fmla="*/ 10111976 h 10130993"/>
              <a:gd name="connsiteX4" fmla="*/ 234744 w 11113688"/>
              <a:gd name="connsiteY4" fmla="*/ 5888656 h 10130993"/>
              <a:gd name="connsiteX0" fmla="*/ 234744 w 11113688"/>
              <a:gd name="connsiteY0" fmla="*/ 5888656 h 10119395"/>
              <a:gd name="connsiteX1" fmla="*/ 3470512 w 11113688"/>
              <a:gd name="connsiteY1" fmla="*/ 37704 h 10119395"/>
              <a:gd name="connsiteX2" fmla="*/ 11113688 w 11113688"/>
              <a:gd name="connsiteY2" fmla="*/ 5431456 h 10119395"/>
              <a:gd name="connsiteX3" fmla="*/ 6433168 w 11113688"/>
              <a:gd name="connsiteY3" fmla="*/ 10111976 h 10119395"/>
              <a:gd name="connsiteX4" fmla="*/ 234744 w 11113688"/>
              <a:gd name="connsiteY4" fmla="*/ 5888656 h 10119395"/>
              <a:gd name="connsiteX0" fmla="*/ 234744 w 11113688"/>
              <a:gd name="connsiteY0" fmla="*/ 5888656 h 10133357"/>
              <a:gd name="connsiteX1" fmla="*/ 3470512 w 11113688"/>
              <a:gd name="connsiteY1" fmla="*/ 37704 h 10133357"/>
              <a:gd name="connsiteX2" fmla="*/ 11113688 w 11113688"/>
              <a:gd name="connsiteY2" fmla="*/ 5431456 h 10133357"/>
              <a:gd name="connsiteX3" fmla="*/ 6433168 w 11113688"/>
              <a:gd name="connsiteY3" fmla="*/ 10111976 h 10133357"/>
              <a:gd name="connsiteX4" fmla="*/ 234744 w 11113688"/>
              <a:gd name="connsiteY4" fmla="*/ 5888656 h 10133357"/>
              <a:gd name="connsiteX0" fmla="*/ 234744 w 11113942"/>
              <a:gd name="connsiteY0" fmla="*/ 5887051 h 10131752"/>
              <a:gd name="connsiteX1" fmla="*/ 3470512 w 11113942"/>
              <a:gd name="connsiteY1" fmla="*/ 36099 h 10131752"/>
              <a:gd name="connsiteX2" fmla="*/ 11113688 w 11113942"/>
              <a:gd name="connsiteY2" fmla="*/ 5429851 h 10131752"/>
              <a:gd name="connsiteX3" fmla="*/ 6433168 w 11113942"/>
              <a:gd name="connsiteY3" fmla="*/ 10110371 h 10131752"/>
              <a:gd name="connsiteX4" fmla="*/ 234744 w 11113942"/>
              <a:gd name="connsiteY4" fmla="*/ 5887051 h 10131752"/>
              <a:gd name="connsiteX0" fmla="*/ 103085 w 10982218"/>
              <a:gd name="connsiteY0" fmla="*/ 6182289 h 10426990"/>
              <a:gd name="connsiteX1" fmla="*/ 3338853 w 10982218"/>
              <a:gd name="connsiteY1" fmla="*/ 331337 h 10426990"/>
              <a:gd name="connsiteX2" fmla="*/ 10982029 w 10982218"/>
              <a:gd name="connsiteY2" fmla="*/ 5725089 h 10426990"/>
              <a:gd name="connsiteX3" fmla="*/ 6301509 w 10982218"/>
              <a:gd name="connsiteY3" fmla="*/ 10405609 h 10426990"/>
              <a:gd name="connsiteX4" fmla="*/ 103085 w 10982218"/>
              <a:gd name="connsiteY4" fmla="*/ 6182289 h 10426990"/>
              <a:gd name="connsiteX0" fmla="*/ 791 w 10880107"/>
              <a:gd name="connsiteY0" fmla="*/ 5358875 h 9602645"/>
              <a:gd name="connsiteX1" fmla="*/ 5833455 w 10880107"/>
              <a:gd name="connsiteY1" fmla="*/ 367459 h 9602645"/>
              <a:gd name="connsiteX2" fmla="*/ 10879735 w 10880107"/>
              <a:gd name="connsiteY2" fmla="*/ 4901675 h 9602645"/>
              <a:gd name="connsiteX3" fmla="*/ 6199215 w 10880107"/>
              <a:gd name="connsiteY3" fmla="*/ 9582195 h 9602645"/>
              <a:gd name="connsiteX4" fmla="*/ 791 w 10880107"/>
              <a:gd name="connsiteY4" fmla="*/ 5358875 h 9602645"/>
              <a:gd name="connsiteX0" fmla="*/ 82835 w 10962151"/>
              <a:gd name="connsiteY0" fmla="*/ 5584698 h 9901054"/>
              <a:gd name="connsiteX1" fmla="*/ 5915499 w 10962151"/>
              <a:gd name="connsiteY1" fmla="*/ 593282 h 9901054"/>
              <a:gd name="connsiteX2" fmla="*/ 10961779 w 10962151"/>
              <a:gd name="connsiteY2" fmla="*/ 5127498 h 9901054"/>
              <a:gd name="connsiteX3" fmla="*/ 6281259 w 10962151"/>
              <a:gd name="connsiteY3" fmla="*/ 9808018 h 9901054"/>
              <a:gd name="connsiteX4" fmla="*/ 82835 w 10962151"/>
              <a:gd name="connsiteY4" fmla="*/ 5584698 h 9901054"/>
              <a:gd name="connsiteX0" fmla="*/ 291782 w 11171098"/>
              <a:gd name="connsiteY0" fmla="*/ 5493378 h 9764240"/>
              <a:gd name="connsiteX1" fmla="*/ 6124446 w 11171098"/>
              <a:gd name="connsiteY1" fmla="*/ 501962 h 9764240"/>
              <a:gd name="connsiteX2" fmla="*/ 11170726 w 11171098"/>
              <a:gd name="connsiteY2" fmla="*/ 5036178 h 9764240"/>
              <a:gd name="connsiteX3" fmla="*/ 6490206 w 11171098"/>
              <a:gd name="connsiteY3" fmla="*/ 9716698 h 9764240"/>
              <a:gd name="connsiteX4" fmla="*/ 291782 w 11171098"/>
              <a:gd name="connsiteY4" fmla="*/ 5493378 h 9764240"/>
              <a:gd name="connsiteX0" fmla="*/ 291782 w 11171098"/>
              <a:gd name="connsiteY0" fmla="*/ 5493378 h 9721404"/>
              <a:gd name="connsiteX1" fmla="*/ 6124446 w 11171098"/>
              <a:gd name="connsiteY1" fmla="*/ 501962 h 9721404"/>
              <a:gd name="connsiteX2" fmla="*/ 11170726 w 11171098"/>
              <a:gd name="connsiteY2" fmla="*/ 5036178 h 9721404"/>
              <a:gd name="connsiteX3" fmla="*/ 6490206 w 11171098"/>
              <a:gd name="connsiteY3" fmla="*/ 9716698 h 9721404"/>
              <a:gd name="connsiteX4" fmla="*/ 291782 w 11171098"/>
              <a:gd name="connsiteY4" fmla="*/ 5493378 h 9721404"/>
              <a:gd name="connsiteX0" fmla="*/ 291782 w 11171098"/>
              <a:gd name="connsiteY0" fmla="*/ 5493378 h 9729038"/>
              <a:gd name="connsiteX1" fmla="*/ 6124446 w 11171098"/>
              <a:gd name="connsiteY1" fmla="*/ 501962 h 9729038"/>
              <a:gd name="connsiteX2" fmla="*/ 11170726 w 11171098"/>
              <a:gd name="connsiteY2" fmla="*/ 5036178 h 9729038"/>
              <a:gd name="connsiteX3" fmla="*/ 6490206 w 11171098"/>
              <a:gd name="connsiteY3" fmla="*/ 9716698 h 9729038"/>
              <a:gd name="connsiteX4" fmla="*/ 291782 w 11171098"/>
              <a:gd name="connsiteY4" fmla="*/ 5493378 h 9729038"/>
              <a:gd name="connsiteX0" fmla="*/ 46479 w 10925795"/>
              <a:gd name="connsiteY0" fmla="*/ 5524794 h 9765185"/>
              <a:gd name="connsiteX1" fmla="*/ 5879143 w 10925795"/>
              <a:gd name="connsiteY1" fmla="*/ 533378 h 9765185"/>
              <a:gd name="connsiteX2" fmla="*/ 10925423 w 10925795"/>
              <a:gd name="connsiteY2" fmla="*/ 5067594 h 9765185"/>
              <a:gd name="connsiteX3" fmla="*/ 6244903 w 10925795"/>
              <a:gd name="connsiteY3" fmla="*/ 9748114 h 9765185"/>
              <a:gd name="connsiteX4" fmla="*/ 46479 w 10925795"/>
              <a:gd name="connsiteY4" fmla="*/ 5524794 h 9765185"/>
              <a:gd name="connsiteX0" fmla="*/ 58786 w 10938102"/>
              <a:gd name="connsiteY0" fmla="*/ 5561558 h 9811369"/>
              <a:gd name="connsiteX1" fmla="*/ 5891450 w 10938102"/>
              <a:gd name="connsiteY1" fmla="*/ 570142 h 9811369"/>
              <a:gd name="connsiteX2" fmla="*/ 10937730 w 10938102"/>
              <a:gd name="connsiteY2" fmla="*/ 5104358 h 9811369"/>
              <a:gd name="connsiteX3" fmla="*/ 6257210 w 10938102"/>
              <a:gd name="connsiteY3" fmla="*/ 9784878 h 9811369"/>
              <a:gd name="connsiteX4" fmla="*/ 58786 w 10938102"/>
              <a:gd name="connsiteY4" fmla="*/ 5561558 h 9811369"/>
              <a:gd name="connsiteX0" fmla="*/ 86510 w 10965826"/>
              <a:gd name="connsiteY0" fmla="*/ 5517540 h 9756631"/>
              <a:gd name="connsiteX1" fmla="*/ 5919174 w 10965826"/>
              <a:gd name="connsiteY1" fmla="*/ 526124 h 9756631"/>
              <a:gd name="connsiteX2" fmla="*/ 10965454 w 10965826"/>
              <a:gd name="connsiteY2" fmla="*/ 5060340 h 9756631"/>
              <a:gd name="connsiteX3" fmla="*/ 6284934 w 10965826"/>
              <a:gd name="connsiteY3" fmla="*/ 9740860 h 9756631"/>
              <a:gd name="connsiteX4" fmla="*/ 86510 w 10965826"/>
              <a:gd name="connsiteY4" fmla="*/ 5517540 h 9756631"/>
              <a:gd name="connsiteX0" fmla="*/ 68761 w 11716117"/>
              <a:gd name="connsiteY0" fmla="*/ 5196483 h 9233809"/>
              <a:gd name="connsiteX1" fmla="*/ 6669521 w 11716117"/>
              <a:gd name="connsiteY1" fmla="*/ 3899 h 9233809"/>
              <a:gd name="connsiteX2" fmla="*/ 11715801 w 11716117"/>
              <a:gd name="connsiteY2" fmla="*/ 4538115 h 9233809"/>
              <a:gd name="connsiteX3" fmla="*/ 7035281 w 11716117"/>
              <a:gd name="connsiteY3" fmla="*/ 9218635 h 9233809"/>
              <a:gd name="connsiteX4" fmla="*/ 68761 w 11716117"/>
              <a:gd name="connsiteY4" fmla="*/ 5196483 h 9233809"/>
              <a:gd name="connsiteX0" fmla="*/ 109156 w 11756352"/>
              <a:gd name="connsiteY0" fmla="*/ 5561714 h 9587312"/>
              <a:gd name="connsiteX1" fmla="*/ 3454652 w 11756352"/>
              <a:gd name="connsiteY1" fmla="*/ 3370 h 9587312"/>
              <a:gd name="connsiteX2" fmla="*/ 11756196 w 11756352"/>
              <a:gd name="connsiteY2" fmla="*/ 4903346 h 9587312"/>
              <a:gd name="connsiteX3" fmla="*/ 7075676 w 11756352"/>
              <a:gd name="connsiteY3" fmla="*/ 9583866 h 9587312"/>
              <a:gd name="connsiteX4" fmla="*/ 109156 w 11756352"/>
              <a:gd name="connsiteY4" fmla="*/ 5561714 h 9587312"/>
              <a:gd name="connsiteX0" fmla="*/ 149879 w 11797096"/>
              <a:gd name="connsiteY0" fmla="*/ 6002361 h 10027959"/>
              <a:gd name="connsiteX1" fmla="*/ 3495375 w 11797096"/>
              <a:gd name="connsiteY1" fmla="*/ 444017 h 10027959"/>
              <a:gd name="connsiteX2" fmla="*/ 11796919 w 11797096"/>
              <a:gd name="connsiteY2" fmla="*/ 5343993 h 10027959"/>
              <a:gd name="connsiteX3" fmla="*/ 7116399 w 11797096"/>
              <a:gd name="connsiteY3" fmla="*/ 10024513 h 10027959"/>
              <a:gd name="connsiteX4" fmla="*/ 149879 w 11797096"/>
              <a:gd name="connsiteY4" fmla="*/ 6002361 h 10027959"/>
              <a:gd name="connsiteX0" fmla="*/ 79095 w 11726337"/>
              <a:gd name="connsiteY0" fmla="*/ 5637724 h 9663241"/>
              <a:gd name="connsiteX1" fmla="*/ 4119535 w 11726337"/>
              <a:gd name="connsiteY1" fmla="*/ 463428 h 9663241"/>
              <a:gd name="connsiteX2" fmla="*/ 11726135 w 11726337"/>
              <a:gd name="connsiteY2" fmla="*/ 4979356 h 9663241"/>
              <a:gd name="connsiteX3" fmla="*/ 7045615 w 11726337"/>
              <a:gd name="connsiteY3" fmla="*/ 9659876 h 9663241"/>
              <a:gd name="connsiteX4" fmla="*/ 79095 w 11726337"/>
              <a:gd name="connsiteY4" fmla="*/ 5637724 h 9663241"/>
              <a:gd name="connsiteX0" fmla="*/ 125495 w 11772786"/>
              <a:gd name="connsiteY0" fmla="*/ 5667969 h 9693486"/>
              <a:gd name="connsiteX1" fmla="*/ 4165935 w 11772786"/>
              <a:gd name="connsiteY1" fmla="*/ 493673 h 9693486"/>
              <a:gd name="connsiteX2" fmla="*/ 11772535 w 11772786"/>
              <a:gd name="connsiteY2" fmla="*/ 5009601 h 9693486"/>
              <a:gd name="connsiteX3" fmla="*/ 7092015 w 11772786"/>
              <a:gd name="connsiteY3" fmla="*/ 9690121 h 9693486"/>
              <a:gd name="connsiteX4" fmla="*/ 125495 w 11772786"/>
              <a:gd name="connsiteY4" fmla="*/ 5667969 h 9693486"/>
              <a:gd name="connsiteX0" fmla="*/ 390902 w 12038193"/>
              <a:gd name="connsiteY0" fmla="*/ 5837605 h 9873487"/>
              <a:gd name="connsiteX1" fmla="*/ 4431342 w 12038193"/>
              <a:gd name="connsiteY1" fmla="*/ 663309 h 9873487"/>
              <a:gd name="connsiteX2" fmla="*/ 12037942 w 12038193"/>
              <a:gd name="connsiteY2" fmla="*/ 5179237 h 9873487"/>
              <a:gd name="connsiteX3" fmla="*/ 7357422 w 12038193"/>
              <a:gd name="connsiteY3" fmla="*/ 9859757 h 9873487"/>
              <a:gd name="connsiteX4" fmla="*/ 390902 w 12038193"/>
              <a:gd name="connsiteY4" fmla="*/ 5837605 h 9873487"/>
              <a:gd name="connsiteX0" fmla="*/ 198160 w 11845451"/>
              <a:gd name="connsiteY0" fmla="*/ 5843285 h 9880183"/>
              <a:gd name="connsiteX1" fmla="*/ 4238600 w 11845451"/>
              <a:gd name="connsiteY1" fmla="*/ 668989 h 9880183"/>
              <a:gd name="connsiteX2" fmla="*/ 11845200 w 11845451"/>
              <a:gd name="connsiteY2" fmla="*/ 5184917 h 9880183"/>
              <a:gd name="connsiteX3" fmla="*/ 7164680 w 11845451"/>
              <a:gd name="connsiteY3" fmla="*/ 9865437 h 9880183"/>
              <a:gd name="connsiteX4" fmla="*/ 198160 w 11845451"/>
              <a:gd name="connsiteY4" fmla="*/ 5843285 h 9880183"/>
              <a:gd name="connsiteX0" fmla="*/ 65229 w 11712563"/>
              <a:gd name="connsiteY0" fmla="*/ 5667970 h 9693487"/>
              <a:gd name="connsiteX1" fmla="*/ 4690885 w 11712563"/>
              <a:gd name="connsiteY1" fmla="*/ 493674 h 9693487"/>
              <a:gd name="connsiteX2" fmla="*/ 11712269 w 11712563"/>
              <a:gd name="connsiteY2" fmla="*/ 5009602 h 9693487"/>
              <a:gd name="connsiteX3" fmla="*/ 7031749 w 11712563"/>
              <a:gd name="connsiteY3" fmla="*/ 9690122 h 9693487"/>
              <a:gd name="connsiteX4" fmla="*/ 65229 w 11712563"/>
              <a:gd name="connsiteY4" fmla="*/ 5667970 h 9693487"/>
              <a:gd name="connsiteX0" fmla="*/ 219731 w 11867065"/>
              <a:gd name="connsiteY0" fmla="*/ 5739036 h 9766572"/>
              <a:gd name="connsiteX1" fmla="*/ 4845387 w 11867065"/>
              <a:gd name="connsiteY1" fmla="*/ 564740 h 9766572"/>
              <a:gd name="connsiteX2" fmla="*/ 11866771 w 11867065"/>
              <a:gd name="connsiteY2" fmla="*/ 5080668 h 9766572"/>
              <a:gd name="connsiteX3" fmla="*/ 7186251 w 11867065"/>
              <a:gd name="connsiteY3" fmla="*/ 9761188 h 9766572"/>
              <a:gd name="connsiteX4" fmla="*/ 219731 w 11867065"/>
              <a:gd name="connsiteY4" fmla="*/ 5739036 h 9766572"/>
              <a:gd name="connsiteX0" fmla="*/ 117487 w 11764821"/>
              <a:gd name="connsiteY0" fmla="*/ 5845196 h 9882460"/>
              <a:gd name="connsiteX1" fmla="*/ 4743143 w 11764821"/>
              <a:gd name="connsiteY1" fmla="*/ 670900 h 9882460"/>
              <a:gd name="connsiteX2" fmla="*/ 11764527 w 11764821"/>
              <a:gd name="connsiteY2" fmla="*/ 5186828 h 9882460"/>
              <a:gd name="connsiteX3" fmla="*/ 7084007 w 11764821"/>
              <a:gd name="connsiteY3" fmla="*/ 9867348 h 9882460"/>
              <a:gd name="connsiteX4" fmla="*/ 117487 w 11764821"/>
              <a:gd name="connsiteY4" fmla="*/ 5845196 h 9882460"/>
              <a:gd name="connsiteX0" fmla="*/ 245443 w 11892777"/>
              <a:gd name="connsiteY0" fmla="*/ 5841384 h 9877930"/>
              <a:gd name="connsiteX1" fmla="*/ 4871099 w 11892777"/>
              <a:gd name="connsiteY1" fmla="*/ 667088 h 9877930"/>
              <a:gd name="connsiteX2" fmla="*/ 11892483 w 11892777"/>
              <a:gd name="connsiteY2" fmla="*/ 5183016 h 9877930"/>
              <a:gd name="connsiteX3" fmla="*/ 7211963 w 11892777"/>
              <a:gd name="connsiteY3" fmla="*/ 9863536 h 9877930"/>
              <a:gd name="connsiteX4" fmla="*/ 245443 w 11892777"/>
              <a:gd name="connsiteY4" fmla="*/ 5841384 h 9877930"/>
              <a:gd name="connsiteX0" fmla="*/ 207074 w 11854408"/>
              <a:gd name="connsiteY0" fmla="*/ 5856851 h 9896653"/>
              <a:gd name="connsiteX1" fmla="*/ 4832730 w 11854408"/>
              <a:gd name="connsiteY1" fmla="*/ 682555 h 9896653"/>
              <a:gd name="connsiteX2" fmla="*/ 11854114 w 11854408"/>
              <a:gd name="connsiteY2" fmla="*/ 5198483 h 9896653"/>
              <a:gd name="connsiteX3" fmla="*/ 7173594 w 11854408"/>
              <a:gd name="connsiteY3" fmla="*/ 9879003 h 9896653"/>
              <a:gd name="connsiteX4" fmla="*/ 207074 w 11854408"/>
              <a:gd name="connsiteY4" fmla="*/ 5856851 h 9896653"/>
              <a:gd name="connsiteX0" fmla="*/ 265043 w 11912377"/>
              <a:gd name="connsiteY0" fmla="*/ 5845197 h 9882461"/>
              <a:gd name="connsiteX1" fmla="*/ 4890699 w 11912377"/>
              <a:gd name="connsiteY1" fmla="*/ 670901 h 9882461"/>
              <a:gd name="connsiteX2" fmla="*/ 11912083 w 11912377"/>
              <a:gd name="connsiteY2" fmla="*/ 5186829 h 9882461"/>
              <a:gd name="connsiteX3" fmla="*/ 7231563 w 11912377"/>
              <a:gd name="connsiteY3" fmla="*/ 9867349 h 9882461"/>
              <a:gd name="connsiteX4" fmla="*/ 265043 w 11912377"/>
              <a:gd name="connsiteY4" fmla="*/ 5845197 h 9882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12377" h="9882461">
                <a:moveTo>
                  <a:pt x="265043" y="5845197"/>
                </a:moveTo>
                <a:cubicBezTo>
                  <a:pt x="-746893" y="2117896"/>
                  <a:pt x="1212166" y="-1541947"/>
                  <a:pt x="4890699" y="670901"/>
                </a:cubicBezTo>
                <a:cubicBezTo>
                  <a:pt x="8569232" y="2883749"/>
                  <a:pt x="11948659" y="2766441"/>
                  <a:pt x="11912083" y="5186829"/>
                </a:cubicBezTo>
                <a:cubicBezTo>
                  <a:pt x="11912083" y="7771809"/>
                  <a:pt x="9172736" y="9757621"/>
                  <a:pt x="7231563" y="9867349"/>
                </a:cubicBezTo>
                <a:cubicBezTo>
                  <a:pt x="5290390" y="9977077"/>
                  <a:pt x="1276979" y="9572498"/>
                  <a:pt x="265043" y="58451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52D997"/>
              </a:solidFill>
            </a:endParaRP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47354EA3-6A94-CE4F-9E97-8A3443720AFD}"/>
              </a:ext>
            </a:extLst>
          </p:cNvPr>
          <p:cNvSpPr/>
          <p:nvPr userDrawn="1"/>
        </p:nvSpPr>
        <p:spPr>
          <a:xfrm rot="2700000">
            <a:off x="23324957" y="5521811"/>
            <a:ext cx="1250341" cy="1250341"/>
          </a:xfrm>
          <a:prstGeom prst="roundRect">
            <a:avLst>
              <a:gd name="adj" fmla="val 10165"/>
            </a:avLst>
          </a:prstGeom>
          <a:solidFill>
            <a:srgbClr val="52D997"/>
          </a:solidFill>
          <a:ln w="133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299DB1EC-622E-C548-B8FA-559C923B5A92}"/>
              </a:ext>
            </a:extLst>
          </p:cNvPr>
          <p:cNvSpPr/>
          <p:nvPr userDrawn="1"/>
        </p:nvSpPr>
        <p:spPr>
          <a:xfrm rot="2700000">
            <a:off x="22817928" y="2918561"/>
            <a:ext cx="5060535" cy="5060535"/>
          </a:xfrm>
          <a:prstGeom prst="roundRect">
            <a:avLst>
              <a:gd name="adj" fmla="val 10165"/>
            </a:avLst>
          </a:prstGeom>
          <a:noFill/>
          <a:ln w="165100">
            <a:solidFill>
              <a:srgbClr val="0E91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60EB8ED-6355-6AEE-F226-B71EF2596874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1601788" y="3617913"/>
            <a:ext cx="10210800" cy="84248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150AC29-9CEB-3C68-0F4B-AC9A8F1FA793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12399008" y="3617913"/>
            <a:ext cx="10210800" cy="84248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1947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full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DF52EE3-DDD8-4043-BF26-9C5ED2A36B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811921" y="12819697"/>
            <a:ext cx="1751634" cy="415958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6D85C2A-BBA6-E04F-8A3E-2DB3D7E3F816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3D362BF9-9E0F-6046-A136-55E92DCD62BA}" type="datetime1">
              <a:rPr lang="fr-CA" smtClean="0"/>
              <a:t>2024-08-16</a:t>
            </a:fld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3ECE698-059D-764D-BC29-E1D3A8E90DD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312300C8-F4AE-AC43-80E7-150487D063F2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EA2ABE71-0B11-894E-BC4B-EBD5B3280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11" name="Ellipse 1">
            <a:extLst>
              <a:ext uri="{FF2B5EF4-FFF2-40B4-BE49-F238E27FC236}">
                <a16:creationId xmlns:a16="http://schemas.microsoft.com/office/drawing/2014/main" id="{6236E551-AFC0-8048-AA12-ACE1058CA11B}"/>
              </a:ext>
            </a:extLst>
          </p:cNvPr>
          <p:cNvSpPr/>
          <p:nvPr userDrawn="1"/>
        </p:nvSpPr>
        <p:spPr>
          <a:xfrm rot="12843723">
            <a:off x="21017914" y="2192465"/>
            <a:ext cx="4149835" cy="4127366"/>
          </a:xfrm>
          <a:custGeom>
            <a:avLst/>
            <a:gdLst>
              <a:gd name="connsiteX0" fmla="*/ 0 w 9361040"/>
              <a:gd name="connsiteY0" fmla="*/ 4680520 h 9361040"/>
              <a:gd name="connsiteX1" fmla="*/ 4680520 w 9361040"/>
              <a:gd name="connsiteY1" fmla="*/ 0 h 9361040"/>
              <a:gd name="connsiteX2" fmla="*/ 9361040 w 9361040"/>
              <a:gd name="connsiteY2" fmla="*/ 4680520 h 9361040"/>
              <a:gd name="connsiteX3" fmla="*/ 4680520 w 9361040"/>
              <a:gd name="connsiteY3" fmla="*/ 9361040 h 9361040"/>
              <a:gd name="connsiteX4" fmla="*/ 0 w 9361040"/>
              <a:gd name="connsiteY4" fmla="*/ 4680520 h 9361040"/>
              <a:gd name="connsiteX0" fmla="*/ 30 w 9361070"/>
              <a:gd name="connsiteY0" fmla="*/ 5448616 h 10129136"/>
              <a:gd name="connsiteX1" fmla="*/ 4625686 w 9361070"/>
              <a:gd name="connsiteY1" fmla="*/ 0 h 10129136"/>
              <a:gd name="connsiteX2" fmla="*/ 9361070 w 9361070"/>
              <a:gd name="connsiteY2" fmla="*/ 5448616 h 10129136"/>
              <a:gd name="connsiteX3" fmla="*/ 4680550 w 9361070"/>
              <a:gd name="connsiteY3" fmla="*/ 10129136 h 10129136"/>
              <a:gd name="connsiteX4" fmla="*/ 30 w 9361070"/>
              <a:gd name="connsiteY4" fmla="*/ 5448616 h 10129136"/>
              <a:gd name="connsiteX0" fmla="*/ 117 w 9361157"/>
              <a:gd name="connsiteY0" fmla="*/ 5448878 h 10129398"/>
              <a:gd name="connsiteX1" fmla="*/ 4625773 w 9361157"/>
              <a:gd name="connsiteY1" fmla="*/ 262 h 10129398"/>
              <a:gd name="connsiteX2" fmla="*/ 9361157 w 9361157"/>
              <a:gd name="connsiteY2" fmla="*/ 5448878 h 10129398"/>
              <a:gd name="connsiteX3" fmla="*/ 4680637 w 9361157"/>
              <a:gd name="connsiteY3" fmla="*/ 10129398 h 10129398"/>
              <a:gd name="connsiteX4" fmla="*/ 117 w 9361157"/>
              <a:gd name="connsiteY4" fmla="*/ 5448878 h 10129398"/>
              <a:gd name="connsiteX0" fmla="*/ 84 w 9361124"/>
              <a:gd name="connsiteY0" fmla="*/ 5448878 h 10129398"/>
              <a:gd name="connsiteX1" fmla="*/ 4625740 w 9361124"/>
              <a:gd name="connsiteY1" fmla="*/ 262 h 10129398"/>
              <a:gd name="connsiteX2" fmla="*/ 9361124 w 9361124"/>
              <a:gd name="connsiteY2" fmla="*/ 5448878 h 10129398"/>
              <a:gd name="connsiteX3" fmla="*/ 4680604 w 9361124"/>
              <a:gd name="connsiteY3" fmla="*/ 10129398 h 10129398"/>
              <a:gd name="connsiteX4" fmla="*/ 84 w 9361124"/>
              <a:gd name="connsiteY4" fmla="*/ 5448878 h 10129398"/>
              <a:gd name="connsiteX0" fmla="*/ 84 w 9361124"/>
              <a:gd name="connsiteY0" fmla="*/ 5448878 h 10129515"/>
              <a:gd name="connsiteX1" fmla="*/ 4625740 w 9361124"/>
              <a:gd name="connsiteY1" fmla="*/ 262 h 10129515"/>
              <a:gd name="connsiteX2" fmla="*/ 9361124 w 9361124"/>
              <a:gd name="connsiteY2" fmla="*/ 5448878 h 10129515"/>
              <a:gd name="connsiteX3" fmla="*/ 4680604 w 9361124"/>
              <a:gd name="connsiteY3" fmla="*/ 10129398 h 10129515"/>
              <a:gd name="connsiteX4" fmla="*/ 84 w 9361124"/>
              <a:gd name="connsiteY4" fmla="*/ 5448878 h 10129515"/>
              <a:gd name="connsiteX0" fmla="*/ 84 w 9361124"/>
              <a:gd name="connsiteY0" fmla="*/ 5448878 h 10131196"/>
              <a:gd name="connsiteX1" fmla="*/ 4625740 w 9361124"/>
              <a:gd name="connsiteY1" fmla="*/ 262 h 10131196"/>
              <a:gd name="connsiteX2" fmla="*/ 9361124 w 9361124"/>
              <a:gd name="connsiteY2" fmla="*/ 5448878 h 10131196"/>
              <a:gd name="connsiteX3" fmla="*/ 4680604 w 9361124"/>
              <a:gd name="connsiteY3" fmla="*/ 10129398 h 10131196"/>
              <a:gd name="connsiteX4" fmla="*/ 84 w 9361124"/>
              <a:gd name="connsiteY4" fmla="*/ 5448878 h 10131196"/>
              <a:gd name="connsiteX0" fmla="*/ 14 w 10878958"/>
              <a:gd name="connsiteY0" fmla="*/ 5907266 h 10132216"/>
              <a:gd name="connsiteX1" fmla="*/ 6143574 w 10878958"/>
              <a:gd name="connsiteY1" fmla="*/ 1450 h 10132216"/>
              <a:gd name="connsiteX2" fmla="*/ 10878958 w 10878958"/>
              <a:gd name="connsiteY2" fmla="*/ 5450066 h 10132216"/>
              <a:gd name="connsiteX3" fmla="*/ 6198438 w 10878958"/>
              <a:gd name="connsiteY3" fmla="*/ 10130586 h 10132216"/>
              <a:gd name="connsiteX4" fmla="*/ 14 w 10878958"/>
              <a:gd name="connsiteY4" fmla="*/ 5907266 h 10132216"/>
              <a:gd name="connsiteX0" fmla="*/ 120717 w 10999661"/>
              <a:gd name="connsiteY0" fmla="*/ 5450327 h 9675232"/>
              <a:gd name="connsiteX1" fmla="*/ 2899285 w 10999661"/>
              <a:gd name="connsiteY1" fmla="*/ 1711 h 9675232"/>
              <a:gd name="connsiteX2" fmla="*/ 10999661 w 10999661"/>
              <a:gd name="connsiteY2" fmla="*/ 4993127 h 9675232"/>
              <a:gd name="connsiteX3" fmla="*/ 6319141 w 10999661"/>
              <a:gd name="connsiteY3" fmla="*/ 9673647 h 9675232"/>
              <a:gd name="connsiteX4" fmla="*/ 120717 w 10999661"/>
              <a:gd name="connsiteY4" fmla="*/ 5450327 h 9675232"/>
              <a:gd name="connsiteX0" fmla="*/ 78816 w 10957760"/>
              <a:gd name="connsiteY0" fmla="*/ 5852429 h 10077374"/>
              <a:gd name="connsiteX1" fmla="*/ 3314584 w 10957760"/>
              <a:gd name="connsiteY1" fmla="*/ 1477 h 10077374"/>
              <a:gd name="connsiteX2" fmla="*/ 10957760 w 10957760"/>
              <a:gd name="connsiteY2" fmla="*/ 5395229 h 10077374"/>
              <a:gd name="connsiteX3" fmla="*/ 6277240 w 10957760"/>
              <a:gd name="connsiteY3" fmla="*/ 10075749 h 10077374"/>
              <a:gd name="connsiteX4" fmla="*/ 78816 w 10957760"/>
              <a:gd name="connsiteY4" fmla="*/ 5852429 h 10077374"/>
              <a:gd name="connsiteX0" fmla="*/ 178851 w 11057795"/>
              <a:gd name="connsiteY0" fmla="*/ 5853198 h 10078143"/>
              <a:gd name="connsiteX1" fmla="*/ 3414619 w 11057795"/>
              <a:gd name="connsiteY1" fmla="*/ 2246 h 10078143"/>
              <a:gd name="connsiteX2" fmla="*/ 11057795 w 11057795"/>
              <a:gd name="connsiteY2" fmla="*/ 5395998 h 10078143"/>
              <a:gd name="connsiteX3" fmla="*/ 6377275 w 11057795"/>
              <a:gd name="connsiteY3" fmla="*/ 10076518 h 10078143"/>
              <a:gd name="connsiteX4" fmla="*/ 178851 w 11057795"/>
              <a:gd name="connsiteY4" fmla="*/ 5853198 h 10078143"/>
              <a:gd name="connsiteX0" fmla="*/ 234744 w 11113688"/>
              <a:gd name="connsiteY0" fmla="*/ 5888656 h 10113601"/>
              <a:gd name="connsiteX1" fmla="*/ 3470512 w 11113688"/>
              <a:gd name="connsiteY1" fmla="*/ 37704 h 10113601"/>
              <a:gd name="connsiteX2" fmla="*/ 11113688 w 11113688"/>
              <a:gd name="connsiteY2" fmla="*/ 5431456 h 10113601"/>
              <a:gd name="connsiteX3" fmla="*/ 6433168 w 11113688"/>
              <a:gd name="connsiteY3" fmla="*/ 10111976 h 10113601"/>
              <a:gd name="connsiteX4" fmla="*/ 234744 w 11113688"/>
              <a:gd name="connsiteY4" fmla="*/ 5888656 h 10113601"/>
              <a:gd name="connsiteX0" fmla="*/ 234744 w 11113688"/>
              <a:gd name="connsiteY0" fmla="*/ 5888656 h 10130993"/>
              <a:gd name="connsiteX1" fmla="*/ 3470512 w 11113688"/>
              <a:gd name="connsiteY1" fmla="*/ 37704 h 10130993"/>
              <a:gd name="connsiteX2" fmla="*/ 11113688 w 11113688"/>
              <a:gd name="connsiteY2" fmla="*/ 5431456 h 10130993"/>
              <a:gd name="connsiteX3" fmla="*/ 6433168 w 11113688"/>
              <a:gd name="connsiteY3" fmla="*/ 10111976 h 10130993"/>
              <a:gd name="connsiteX4" fmla="*/ 234744 w 11113688"/>
              <a:gd name="connsiteY4" fmla="*/ 5888656 h 10130993"/>
              <a:gd name="connsiteX0" fmla="*/ 234744 w 11113688"/>
              <a:gd name="connsiteY0" fmla="*/ 5888656 h 10119395"/>
              <a:gd name="connsiteX1" fmla="*/ 3470512 w 11113688"/>
              <a:gd name="connsiteY1" fmla="*/ 37704 h 10119395"/>
              <a:gd name="connsiteX2" fmla="*/ 11113688 w 11113688"/>
              <a:gd name="connsiteY2" fmla="*/ 5431456 h 10119395"/>
              <a:gd name="connsiteX3" fmla="*/ 6433168 w 11113688"/>
              <a:gd name="connsiteY3" fmla="*/ 10111976 h 10119395"/>
              <a:gd name="connsiteX4" fmla="*/ 234744 w 11113688"/>
              <a:gd name="connsiteY4" fmla="*/ 5888656 h 10119395"/>
              <a:gd name="connsiteX0" fmla="*/ 234744 w 11113688"/>
              <a:gd name="connsiteY0" fmla="*/ 5888656 h 10133357"/>
              <a:gd name="connsiteX1" fmla="*/ 3470512 w 11113688"/>
              <a:gd name="connsiteY1" fmla="*/ 37704 h 10133357"/>
              <a:gd name="connsiteX2" fmla="*/ 11113688 w 11113688"/>
              <a:gd name="connsiteY2" fmla="*/ 5431456 h 10133357"/>
              <a:gd name="connsiteX3" fmla="*/ 6433168 w 11113688"/>
              <a:gd name="connsiteY3" fmla="*/ 10111976 h 10133357"/>
              <a:gd name="connsiteX4" fmla="*/ 234744 w 11113688"/>
              <a:gd name="connsiteY4" fmla="*/ 5888656 h 10133357"/>
              <a:gd name="connsiteX0" fmla="*/ 234744 w 11113942"/>
              <a:gd name="connsiteY0" fmla="*/ 5887051 h 10131752"/>
              <a:gd name="connsiteX1" fmla="*/ 3470512 w 11113942"/>
              <a:gd name="connsiteY1" fmla="*/ 36099 h 10131752"/>
              <a:gd name="connsiteX2" fmla="*/ 11113688 w 11113942"/>
              <a:gd name="connsiteY2" fmla="*/ 5429851 h 10131752"/>
              <a:gd name="connsiteX3" fmla="*/ 6433168 w 11113942"/>
              <a:gd name="connsiteY3" fmla="*/ 10110371 h 10131752"/>
              <a:gd name="connsiteX4" fmla="*/ 234744 w 11113942"/>
              <a:gd name="connsiteY4" fmla="*/ 5887051 h 10131752"/>
              <a:gd name="connsiteX0" fmla="*/ 103085 w 10982218"/>
              <a:gd name="connsiteY0" fmla="*/ 6182289 h 10426990"/>
              <a:gd name="connsiteX1" fmla="*/ 3338853 w 10982218"/>
              <a:gd name="connsiteY1" fmla="*/ 331337 h 10426990"/>
              <a:gd name="connsiteX2" fmla="*/ 10982029 w 10982218"/>
              <a:gd name="connsiteY2" fmla="*/ 5725089 h 10426990"/>
              <a:gd name="connsiteX3" fmla="*/ 6301509 w 10982218"/>
              <a:gd name="connsiteY3" fmla="*/ 10405609 h 10426990"/>
              <a:gd name="connsiteX4" fmla="*/ 103085 w 10982218"/>
              <a:gd name="connsiteY4" fmla="*/ 6182289 h 10426990"/>
              <a:gd name="connsiteX0" fmla="*/ 791 w 10880107"/>
              <a:gd name="connsiteY0" fmla="*/ 5358875 h 9602645"/>
              <a:gd name="connsiteX1" fmla="*/ 5833455 w 10880107"/>
              <a:gd name="connsiteY1" fmla="*/ 367459 h 9602645"/>
              <a:gd name="connsiteX2" fmla="*/ 10879735 w 10880107"/>
              <a:gd name="connsiteY2" fmla="*/ 4901675 h 9602645"/>
              <a:gd name="connsiteX3" fmla="*/ 6199215 w 10880107"/>
              <a:gd name="connsiteY3" fmla="*/ 9582195 h 9602645"/>
              <a:gd name="connsiteX4" fmla="*/ 791 w 10880107"/>
              <a:gd name="connsiteY4" fmla="*/ 5358875 h 9602645"/>
              <a:gd name="connsiteX0" fmla="*/ 82835 w 10962151"/>
              <a:gd name="connsiteY0" fmla="*/ 5584698 h 9901054"/>
              <a:gd name="connsiteX1" fmla="*/ 5915499 w 10962151"/>
              <a:gd name="connsiteY1" fmla="*/ 593282 h 9901054"/>
              <a:gd name="connsiteX2" fmla="*/ 10961779 w 10962151"/>
              <a:gd name="connsiteY2" fmla="*/ 5127498 h 9901054"/>
              <a:gd name="connsiteX3" fmla="*/ 6281259 w 10962151"/>
              <a:gd name="connsiteY3" fmla="*/ 9808018 h 9901054"/>
              <a:gd name="connsiteX4" fmla="*/ 82835 w 10962151"/>
              <a:gd name="connsiteY4" fmla="*/ 5584698 h 9901054"/>
              <a:gd name="connsiteX0" fmla="*/ 291782 w 11171098"/>
              <a:gd name="connsiteY0" fmla="*/ 5493378 h 9764240"/>
              <a:gd name="connsiteX1" fmla="*/ 6124446 w 11171098"/>
              <a:gd name="connsiteY1" fmla="*/ 501962 h 9764240"/>
              <a:gd name="connsiteX2" fmla="*/ 11170726 w 11171098"/>
              <a:gd name="connsiteY2" fmla="*/ 5036178 h 9764240"/>
              <a:gd name="connsiteX3" fmla="*/ 6490206 w 11171098"/>
              <a:gd name="connsiteY3" fmla="*/ 9716698 h 9764240"/>
              <a:gd name="connsiteX4" fmla="*/ 291782 w 11171098"/>
              <a:gd name="connsiteY4" fmla="*/ 5493378 h 9764240"/>
              <a:gd name="connsiteX0" fmla="*/ 291782 w 11171098"/>
              <a:gd name="connsiteY0" fmla="*/ 5493378 h 9721404"/>
              <a:gd name="connsiteX1" fmla="*/ 6124446 w 11171098"/>
              <a:gd name="connsiteY1" fmla="*/ 501962 h 9721404"/>
              <a:gd name="connsiteX2" fmla="*/ 11170726 w 11171098"/>
              <a:gd name="connsiteY2" fmla="*/ 5036178 h 9721404"/>
              <a:gd name="connsiteX3" fmla="*/ 6490206 w 11171098"/>
              <a:gd name="connsiteY3" fmla="*/ 9716698 h 9721404"/>
              <a:gd name="connsiteX4" fmla="*/ 291782 w 11171098"/>
              <a:gd name="connsiteY4" fmla="*/ 5493378 h 9721404"/>
              <a:gd name="connsiteX0" fmla="*/ 291782 w 11171098"/>
              <a:gd name="connsiteY0" fmla="*/ 5493378 h 9729038"/>
              <a:gd name="connsiteX1" fmla="*/ 6124446 w 11171098"/>
              <a:gd name="connsiteY1" fmla="*/ 501962 h 9729038"/>
              <a:gd name="connsiteX2" fmla="*/ 11170726 w 11171098"/>
              <a:gd name="connsiteY2" fmla="*/ 5036178 h 9729038"/>
              <a:gd name="connsiteX3" fmla="*/ 6490206 w 11171098"/>
              <a:gd name="connsiteY3" fmla="*/ 9716698 h 9729038"/>
              <a:gd name="connsiteX4" fmla="*/ 291782 w 11171098"/>
              <a:gd name="connsiteY4" fmla="*/ 5493378 h 9729038"/>
              <a:gd name="connsiteX0" fmla="*/ 46479 w 10925795"/>
              <a:gd name="connsiteY0" fmla="*/ 5524794 h 9765185"/>
              <a:gd name="connsiteX1" fmla="*/ 5879143 w 10925795"/>
              <a:gd name="connsiteY1" fmla="*/ 533378 h 9765185"/>
              <a:gd name="connsiteX2" fmla="*/ 10925423 w 10925795"/>
              <a:gd name="connsiteY2" fmla="*/ 5067594 h 9765185"/>
              <a:gd name="connsiteX3" fmla="*/ 6244903 w 10925795"/>
              <a:gd name="connsiteY3" fmla="*/ 9748114 h 9765185"/>
              <a:gd name="connsiteX4" fmla="*/ 46479 w 10925795"/>
              <a:gd name="connsiteY4" fmla="*/ 5524794 h 9765185"/>
              <a:gd name="connsiteX0" fmla="*/ 58786 w 10938102"/>
              <a:gd name="connsiteY0" fmla="*/ 5561558 h 9811369"/>
              <a:gd name="connsiteX1" fmla="*/ 5891450 w 10938102"/>
              <a:gd name="connsiteY1" fmla="*/ 570142 h 9811369"/>
              <a:gd name="connsiteX2" fmla="*/ 10937730 w 10938102"/>
              <a:gd name="connsiteY2" fmla="*/ 5104358 h 9811369"/>
              <a:gd name="connsiteX3" fmla="*/ 6257210 w 10938102"/>
              <a:gd name="connsiteY3" fmla="*/ 9784878 h 9811369"/>
              <a:gd name="connsiteX4" fmla="*/ 58786 w 10938102"/>
              <a:gd name="connsiteY4" fmla="*/ 5561558 h 9811369"/>
              <a:gd name="connsiteX0" fmla="*/ 86510 w 10965826"/>
              <a:gd name="connsiteY0" fmla="*/ 5517540 h 9756631"/>
              <a:gd name="connsiteX1" fmla="*/ 5919174 w 10965826"/>
              <a:gd name="connsiteY1" fmla="*/ 526124 h 9756631"/>
              <a:gd name="connsiteX2" fmla="*/ 10965454 w 10965826"/>
              <a:gd name="connsiteY2" fmla="*/ 5060340 h 9756631"/>
              <a:gd name="connsiteX3" fmla="*/ 6284934 w 10965826"/>
              <a:gd name="connsiteY3" fmla="*/ 9740860 h 9756631"/>
              <a:gd name="connsiteX4" fmla="*/ 86510 w 10965826"/>
              <a:gd name="connsiteY4" fmla="*/ 5517540 h 9756631"/>
              <a:gd name="connsiteX0" fmla="*/ 68761 w 11716117"/>
              <a:gd name="connsiteY0" fmla="*/ 5196483 h 9233809"/>
              <a:gd name="connsiteX1" fmla="*/ 6669521 w 11716117"/>
              <a:gd name="connsiteY1" fmla="*/ 3899 h 9233809"/>
              <a:gd name="connsiteX2" fmla="*/ 11715801 w 11716117"/>
              <a:gd name="connsiteY2" fmla="*/ 4538115 h 9233809"/>
              <a:gd name="connsiteX3" fmla="*/ 7035281 w 11716117"/>
              <a:gd name="connsiteY3" fmla="*/ 9218635 h 9233809"/>
              <a:gd name="connsiteX4" fmla="*/ 68761 w 11716117"/>
              <a:gd name="connsiteY4" fmla="*/ 5196483 h 9233809"/>
              <a:gd name="connsiteX0" fmla="*/ 109156 w 11756352"/>
              <a:gd name="connsiteY0" fmla="*/ 5561714 h 9587312"/>
              <a:gd name="connsiteX1" fmla="*/ 3454652 w 11756352"/>
              <a:gd name="connsiteY1" fmla="*/ 3370 h 9587312"/>
              <a:gd name="connsiteX2" fmla="*/ 11756196 w 11756352"/>
              <a:gd name="connsiteY2" fmla="*/ 4903346 h 9587312"/>
              <a:gd name="connsiteX3" fmla="*/ 7075676 w 11756352"/>
              <a:gd name="connsiteY3" fmla="*/ 9583866 h 9587312"/>
              <a:gd name="connsiteX4" fmla="*/ 109156 w 11756352"/>
              <a:gd name="connsiteY4" fmla="*/ 5561714 h 9587312"/>
              <a:gd name="connsiteX0" fmla="*/ 149879 w 11797096"/>
              <a:gd name="connsiteY0" fmla="*/ 6002361 h 10027959"/>
              <a:gd name="connsiteX1" fmla="*/ 3495375 w 11797096"/>
              <a:gd name="connsiteY1" fmla="*/ 444017 h 10027959"/>
              <a:gd name="connsiteX2" fmla="*/ 11796919 w 11797096"/>
              <a:gd name="connsiteY2" fmla="*/ 5343993 h 10027959"/>
              <a:gd name="connsiteX3" fmla="*/ 7116399 w 11797096"/>
              <a:gd name="connsiteY3" fmla="*/ 10024513 h 10027959"/>
              <a:gd name="connsiteX4" fmla="*/ 149879 w 11797096"/>
              <a:gd name="connsiteY4" fmla="*/ 6002361 h 10027959"/>
              <a:gd name="connsiteX0" fmla="*/ 79095 w 11726337"/>
              <a:gd name="connsiteY0" fmla="*/ 5637724 h 9663241"/>
              <a:gd name="connsiteX1" fmla="*/ 4119535 w 11726337"/>
              <a:gd name="connsiteY1" fmla="*/ 463428 h 9663241"/>
              <a:gd name="connsiteX2" fmla="*/ 11726135 w 11726337"/>
              <a:gd name="connsiteY2" fmla="*/ 4979356 h 9663241"/>
              <a:gd name="connsiteX3" fmla="*/ 7045615 w 11726337"/>
              <a:gd name="connsiteY3" fmla="*/ 9659876 h 9663241"/>
              <a:gd name="connsiteX4" fmla="*/ 79095 w 11726337"/>
              <a:gd name="connsiteY4" fmla="*/ 5637724 h 9663241"/>
              <a:gd name="connsiteX0" fmla="*/ 125495 w 11772786"/>
              <a:gd name="connsiteY0" fmla="*/ 5667969 h 9693486"/>
              <a:gd name="connsiteX1" fmla="*/ 4165935 w 11772786"/>
              <a:gd name="connsiteY1" fmla="*/ 493673 h 9693486"/>
              <a:gd name="connsiteX2" fmla="*/ 11772535 w 11772786"/>
              <a:gd name="connsiteY2" fmla="*/ 5009601 h 9693486"/>
              <a:gd name="connsiteX3" fmla="*/ 7092015 w 11772786"/>
              <a:gd name="connsiteY3" fmla="*/ 9690121 h 9693486"/>
              <a:gd name="connsiteX4" fmla="*/ 125495 w 11772786"/>
              <a:gd name="connsiteY4" fmla="*/ 5667969 h 9693486"/>
              <a:gd name="connsiteX0" fmla="*/ 390902 w 12038193"/>
              <a:gd name="connsiteY0" fmla="*/ 5837605 h 9873487"/>
              <a:gd name="connsiteX1" fmla="*/ 4431342 w 12038193"/>
              <a:gd name="connsiteY1" fmla="*/ 663309 h 9873487"/>
              <a:gd name="connsiteX2" fmla="*/ 12037942 w 12038193"/>
              <a:gd name="connsiteY2" fmla="*/ 5179237 h 9873487"/>
              <a:gd name="connsiteX3" fmla="*/ 7357422 w 12038193"/>
              <a:gd name="connsiteY3" fmla="*/ 9859757 h 9873487"/>
              <a:gd name="connsiteX4" fmla="*/ 390902 w 12038193"/>
              <a:gd name="connsiteY4" fmla="*/ 5837605 h 9873487"/>
              <a:gd name="connsiteX0" fmla="*/ 198160 w 11845451"/>
              <a:gd name="connsiteY0" fmla="*/ 5843285 h 9880183"/>
              <a:gd name="connsiteX1" fmla="*/ 4238600 w 11845451"/>
              <a:gd name="connsiteY1" fmla="*/ 668989 h 9880183"/>
              <a:gd name="connsiteX2" fmla="*/ 11845200 w 11845451"/>
              <a:gd name="connsiteY2" fmla="*/ 5184917 h 9880183"/>
              <a:gd name="connsiteX3" fmla="*/ 7164680 w 11845451"/>
              <a:gd name="connsiteY3" fmla="*/ 9865437 h 9880183"/>
              <a:gd name="connsiteX4" fmla="*/ 198160 w 11845451"/>
              <a:gd name="connsiteY4" fmla="*/ 5843285 h 9880183"/>
              <a:gd name="connsiteX0" fmla="*/ 65229 w 11712563"/>
              <a:gd name="connsiteY0" fmla="*/ 5667970 h 9693487"/>
              <a:gd name="connsiteX1" fmla="*/ 4690885 w 11712563"/>
              <a:gd name="connsiteY1" fmla="*/ 493674 h 9693487"/>
              <a:gd name="connsiteX2" fmla="*/ 11712269 w 11712563"/>
              <a:gd name="connsiteY2" fmla="*/ 5009602 h 9693487"/>
              <a:gd name="connsiteX3" fmla="*/ 7031749 w 11712563"/>
              <a:gd name="connsiteY3" fmla="*/ 9690122 h 9693487"/>
              <a:gd name="connsiteX4" fmla="*/ 65229 w 11712563"/>
              <a:gd name="connsiteY4" fmla="*/ 5667970 h 9693487"/>
              <a:gd name="connsiteX0" fmla="*/ 219731 w 11867065"/>
              <a:gd name="connsiteY0" fmla="*/ 5739036 h 9766572"/>
              <a:gd name="connsiteX1" fmla="*/ 4845387 w 11867065"/>
              <a:gd name="connsiteY1" fmla="*/ 564740 h 9766572"/>
              <a:gd name="connsiteX2" fmla="*/ 11866771 w 11867065"/>
              <a:gd name="connsiteY2" fmla="*/ 5080668 h 9766572"/>
              <a:gd name="connsiteX3" fmla="*/ 7186251 w 11867065"/>
              <a:gd name="connsiteY3" fmla="*/ 9761188 h 9766572"/>
              <a:gd name="connsiteX4" fmla="*/ 219731 w 11867065"/>
              <a:gd name="connsiteY4" fmla="*/ 5739036 h 9766572"/>
              <a:gd name="connsiteX0" fmla="*/ 117487 w 11764821"/>
              <a:gd name="connsiteY0" fmla="*/ 5845196 h 9882460"/>
              <a:gd name="connsiteX1" fmla="*/ 4743143 w 11764821"/>
              <a:gd name="connsiteY1" fmla="*/ 670900 h 9882460"/>
              <a:gd name="connsiteX2" fmla="*/ 11764527 w 11764821"/>
              <a:gd name="connsiteY2" fmla="*/ 5186828 h 9882460"/>
              <a:gd name="connsiteX3" fmla="*/ 7084007 w 11764821"/>
              <a:gd name="connsiteY3" fmla="*/ 9867348 h 9882460"/>
              <a:gd name="connsiteX4" fmla="*/ 117487 w 11764821"/>
              <a:gd name="connsiteY4" fmla="*/ 5845196 h 9882460"/>
              <a:gd name="connsiteX0" fmla="*/ 245443 w 11892777"/>
              <a:gd name="connsiteY0" fmla="*/ 5841384 h 9877930"/>
              <a:gd name="connsiteX1" fmla="*/ 4871099 w 11892777"/>
              <a:gd name="connsiteY1" fmla="*/ 667088 h 9877930"/>
              <a:gd name="connsiteX2" fmla="*/ 11892483 w 11892777"/>
              <a:gd name="connsiteY2" fmla="*/ 5183016 h 9877930"/>
              <a:gd name="connsiteX3" fmla="*/ 7211963 w 11892777"/>
              <a:gd name="connsiteY3" fmla="*/ 9863536 h 9877930"/>
              <a:gd name="connsiteX4" fmla="*/ 245443 w 11892777"/>
              <a:gd name="connsiteY4" fmla="*/ 5841384 h 9877930"/>
              <a:gd name="connsiteX0" fmla="*/ 207074 w 11854408"/>
              <a:gd name="connsiteY0" fmla="*/ 5856851 h 9896653"/>
              <a:gd name="connsiteX1" fmla="*/ 4832730 w 11854408"/>
              <a:gd name="connsiteY1" fmla="*/ 682555 h 9896653"/>
              <a:gd name="connsiteX2" fmla="*/ 11854114 w 11854408"/>
              <a:gd name="connsiteY2" fmla="*/ 5198483 h 9896653"/>
              <a:gd name="connsiteX3" fmla="*/ 7173594 w 11854408"/>
              <a:gd name="connsiteY3" fmla="*/ 9879003 h 9896653"/>
              <a:gd name="connsiteX4" fmla="*/ 207074 w 11854408"/>
              <a:gd name="connsiteY4" fmla="*/ 5856851 h 9896653"/>
              <a:gd name="connsiteX0" fmla="*/ 265043 w 11912377"/>
              <a:gd name="connsiteY0" fmla="*/ 5845197 h 9882461"/>
              <a:gd name="connsiteX1" fmla="*/ 4890699 w 11912377"/>
              <a:gd name="connsiteY1" fmla="*/ 670901 h 9882461"/>
              <a:gd name="connsiteX2" fmla="*/ 11912083 w 11912377"/>
              <a:gd name="connsiteY2" fmla="*/ 5186829 h 9882461"/>
              <a:gd name="connsiteX3" fmla="*/ 7231563 w 11912377"/>
              <a:gd name="connsiteY3" fmla="*/ 9867349 h 9882461"/>
              <a:gd name="connsiteX4" fmla="*/ 265043 w 11912377"/>
              <a:gd name="connsiteY4" fmla="*/ 5845197 h 9882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12377" h="9882461">
                <a:moveTo>
                  <a:pt x="265043" y="5845197"/>
                </a:moveTo>
                <a:cubicBezTo>
                  <a:pt x="-746893" y="2117896"/>
                  <a:pt x="1212166" y="-1541947"/>
                  <a:pt x="4890699" y="670901"/>
                </a:cubicBezTo>
                <a:cubicBezTo>
                  <a:pt x="8569232" y="2883749"/>
                  <a:pt x="11948659" y="2766441"/>
                  <a:pt x="11912083" y="5186829"/>
                </a:cubicBezTo>
                <a:cubicBezTo>
                  <a:pt x="11912083" y="7771809"/>
                  <a:pt x="9172736" y="9757621"/>
                  <a:pt x="7231563" y="9867349"/>
                </a:cubicBezTo>
                <a:cubicBezTo>
                  <a:pt x="5290390" y="9977077"/>
                  <a:pt x="1276979" y="9572498"/>
                  <a:pt x="265043" y="58451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1B7FB12E-27E3-7848-890D-D27C1B3893D9}"/>
              </a:ext>
            </a:extLst>
          </p:cNvPr>
          <p:cNvSpPr/>
          <p:nvPr userDrawn="1"/>
        </p:nvSpPr>
        <p:spPr>
          <a:xfrm rot="2700000">
            <a:off x="14539980" y="13109263"/>
            <a:ext cx="1250341" cy="1250341"/>
          </a:xfrm>
          <a:prstGeom prst="roundRect">
            <a:avLst>
              <a:gd name="adj" fmla="val 10165"/>
            </a:avLst>
          </a:prstGeom>
          <a:solidFill>
            <a:schemeClr val="accent2"/>
          </a:solidFill>
          <a:ln w="133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A947F56E-9CBE-FC47-8963-8D4A424729AF}"/>
              </a:ext>
            </a:extLst>
          </p:cNvPr>
          <p:cNvSpPr/>
          <p:nvPr userDrawn="1"/>
        </p:nvSpPr>
        <p:spPr>
          <a:xfrm rot="2700000">
            <a:off x="24116489" y="62995"/>
            <a:ext cx="5060535" cy="5060535"/>
          </a:xfrm>
          <a:prstGeom prst="roundRect">
            <a:avLst>
              <a:gd name="adj" fmla="val 10165"/>
            </a:avLst>
          </a:prstGeom>
          <a:noFill/>
          <a:ln w="165100">
            <a:solidFill>
              <a:srgbClr val="52D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2B51C9B-3F90-80BC-2093-46CD08392109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1676400" y="3978275"/>
            <a:ext cx="9291638" cy="8280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8B1044B-570A-4E63-D643-D590333A9F4E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2048778" y="3975641"/>
            <a:ext cx="9291637" cy="8280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415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 case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DF52EE3-DDD8-4043-BF26-9C5ED2A36B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811921" y="12819697"/>
            <a:ext cx="1751634" cy="415958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50DE77-CFB5-4816-94CC-664183B4B51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593249" y="3474418"/>
            <a:ext cx="21400745" cy="669674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anose="05000000000000000000" pitchFamily="2" charset="2"/>
              <a:buChar char="§"/>
              <a:defRPr sz="2800"/>
            </a:lvl2pPr>
            <a:lvl3pPr marL="2155825" indent="-719138">
              <a:buClr>
                <a:schemeClr val="accent1"/>
              </a:buClr>
              <a:defRPr sz="2400"/>
            </a:lvl3pPr>
            <a:lvl4pPr marL="2873375" indent="-717550">
              <a:buClr>
                <a:schemeClr val="accent1"/>
              </a:buClr>
              <a:buFont typeface="Wingdings" panose="05000000000000000000" pitchFamily="2" charset="2"/>
              <a:buChar char=""/>
              <a:defRPr sz="2000"/>
            </a:lvl4pPr>
            <a:lvl5pPr marL="3592513" indent="-719138">
              <a:buClr>
                <a:schemeClr val="accent1"/>
              </a:buCl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6D85C2A-BBA6-E04F-8A3E-2DB3D7E3F816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BF422D77-38DF-3D4E-A9FB-D5BB494810DD}" type="datetime1">
              <a:rPr lang="fr-CA" smtClean="0"/>
              <a:t>2024-08-16</a:t>
            </a:fld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3ECE698-059D-764D-BC29-E1D3A8E90DD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312300C8-F4AE-AC43-80E7-150487D063F2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EA2ABE71-0B11-894E-BC4B-EBD5B3280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610" y="1458195"/>
            <a:ext cx="21032788" cy="151216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11" name="Ellipse 1">
            <a:extLst>
              <a:ext uri="{FF2B5EF4-FFF2-40B4-BE49-F238E27FC236}">
                <a16:creationId xmlns:a16="http://schemas.microsoft.com/office/drawing/2014/main" id="{6236E551-AFC0-8048-AA12-ACE1058CA11B}"/>
              </a:ext>
            </a:extLst>
          </p:cNvPr>
          <p:cNvSpPr/>
          <p:nvPr userDrawn="1"/>
        </p:nvSpPr>
        <p:spPr>
          <a:xfrm rot="12843723">
            <a:off x="-3137773" y="7666871"/>
            <a:ext cx="4149835" cy="4127366"/>
          </a:xfrm>
          <a:custGeom>
            <a:avLst/>
            <a:gdLst>
              <a:gd name="connsiteX0" fmla="*/ 0 w 9361040"/>
              <a:gd name="connsiteY0" fmla="*/ 4680520 h 9361040"/>
              <a:gd name="connsiteX1" fmla="*/ 4680520 w 9361040"/>
              <a:gd name="connsiteY1" fmla="*/ 0 h 9361040"/>
              <a:gd name="connsiteX2" fmla="*/ 9361040 w 9361040"/>
              <a:gd name="connsiteY2" fmla="*/ 4680520 h 9361040"/>
              <a:gd name="connsiteX3" fmla="*/ 4680520 w 9361040"/>
              <a:gd name="connsiteY3" fmla="*/ 9361040 h 9361040"/>
              <a:gd name="connsiteX4" fmla="*/ 0 w 9361040"/>
              <a:gd name="connsiteY4" fmla="*/ 4680520 h 9361040"/>
              <a:gd name="connsiteX0" fmla="*/ 30 w 9361070"/>
              <a:gd name="connsiteY0" fmla="*/ 5448616 h 10129136"/>
              <a:gd name="connsiteX1" fmla="*/ 4625686 w 9361070"/>
              <a:gd name="connsiteY1" fmla="*/ 0 h 10129136"/>
              <a:gd name="connsiteX2" fmla="*/ 9361070 w 9361070"/>
              <a:gd name="connsiteY2" fmla="*/ 5448616 h 10129136"/>
              <a:gd name="connsiteX3" fmla="*/ 4680550 w 9361070"/>
              <a:gd name="connsiteY3" fmla="*/ 10129136 h 10129136"/>
              <a:gd name="connsiteX4" fmla="*/ 30 w 9361070"/>
              <a:gd name="connsiteY4" fmla="*/ 5448616 h 10129136"/>
              <a:gd name="connsiteX0" fmla="*/ 117 w 9361157"/>
              <a:gd name="connsiteY0" fmla="*/ 5448878 h 10129398"/>
              <a:gd name="connsiteX1" fmla="*/ 4625773 w 9361157"/>
              <a:gd name="connsiteY1" fmla="*/ 262 h 10129398"/>
              <a:gd name="connsiteX2" fmla="*/ 9361157 w 9361157"/>
              <a:gd name="connsiteY2" fmla="*/ 5448878 h 10129398"/>
              <a:gd name="connsiteX3" fmla="*/ 4680637 w 9361157"/>
              <a:gd name="connsiteY3" fmla="*/ 10129398 h 10129398"/>
              <a:gd name="connsiteX4" fmla="*/ 117 w 9361157"/>
              <a:gd name="connsiteY4" fmla="*/ 5448878 h 10129398"/>
              <a:gd name="connsiteX0" fmla="*/ 84 w 9361124"/>
              <a:gd name="connsiteY0" fmla="*/ 5448878 h 10129398"/>
              <a:gd name="connsiteX1" fmla="*/ 4625740 w 9361124"/>
              <a:gd name="connsiteY1" fmla="*/ 262 h 10129398"/>
              <a:gd name="connsiteX2" fmla="*/ 9361124 w 9361124"/>
              <a:gd name="connsiteY2" fmla="*/ 5448878 h 10129398"/>
              <a:gd name="connsiteX3" fmla="*/ 4680604 w 9361124"/>
              <a:gd name="connsiteY3" fmla="*/ 10129398 h 10129398"/>
              <a:gd name="connsiteX4" fmla="*/ 84 w 9361124"/>
              <a:gd name="connsiteY4" fmla="*/ 5448878 h 10129398"/>
              <a:gd name="connsiteX0" fmla="*/ 84 w 9361124"/>
              <a:gd name="connsiteY0" fmla="*/ 5448878 h 10129515"/>
              <a:gd name="connsiteX1" fmla="*/ 4625740 w 9361124"/>
              <a:gd name="connsiteY1" fmla="*/ 262 h 10129515"/>
              <a:gd name="connsiteX2" fmla="*/ 9361124 w 9361124"/>
              <a:gd name="connsiteY2" fmla="*/ 5448878 h 10129515"/>
              <a:gd name="connsiteX3" fmla="*/ 4680604 w 9361124"/>
              <a:gd name="connsiteY3" fmla="*/ 10129398 h 10129515"/>
              <a:gd name="connsiteX4" fmla="*/ 84 w 9361124"/>
              <a:gd name="connsiteY4" fmla="*/ 5448878 h 10129515"/>
              <a:gd name="connsiteX0" fmla="*/ 84 w 9361124"/>
              <a:gd name="connsiteY0" fmla="*/ 5448878 h 10131196"/>
              <a:gd name="connsiteX1" fmla="*/ 4625740 w 9361124"/>
              <a:gd name="connsiteY1" fmla="*/ 262 h 10131196"/>
              <a:gd name="connsiteX2" fmla="*/ 9361124 w 9361124"/>
              <a:gd name="connsiteY2" fmla="*/ 5448878 h 10131196"/>
              <a:gd name="connsiteX3" fmla="*/ 4680604 w 9361124"/>
              <a:gd name="connsiteY3" fmla="*/ 10129398 h 10131196"/>
              <a:gd name="connsiteX4" fmla="*/ 84 w 9361124"/>
              <a:gd name="connsiteY4" fmla="*/ 5448878 h 10131196"/>
              <a:gd name="connsiteX0" fmla="*/ 14 w 10878958"/>
              <a:gd name="connsiteY0" fmla="*/ 5907266 h 10132216"/>
              <a:gd name="connsiteX1" fmla="*/ 6143574 w 10878958"/>
              <a:gd name="connsiteY1" fmla="*/ 1450 h 10132216"/>
              <a:gd name="connsiteX2" fmla="*/ 10878958 w 10878958"/>
              <a:gd name="connsiteY2" fmla="*/ 5450066 h 10132216"/>
              <a:gd name="connsiteX3" fmla="*/ 6198438 w 10878958"/>
              <a:gd name="connsiteY3" fmla="*/ 10130586 h 10132216"/>
              <a:gd name="connsiteX4" fmla="*/ 14 w 10878958"/>
              <a:gd name="connsiteY4" fmla="*/ 5907266 h 10132216"/>
              <a:gd name="connsiteX0" fmla="*/ 120717 w 10999661"/>
              <a:gd name="connsiteY0" fmla="*/ 5450327 h 9675232"/>
              <a:gd name="connsiteX1" fmla="*/ 2899285 w 10999661"/>
              <a:gd name="connsiteY1" fmla="*/ 1711 h 9675232"/>
              <a:gd name="connsiteX2" fmla="*/ 10999661 w 10999661"/>
              <a:gd name="connsiteY2" fmla="*/ 4993127 h 9675232"/>
              <a:gd name="connsiteX3" fmla="*/ 6319141 w 10999661"/>
              <a:gd name="connsiteY3" fmla="*/ 9673647 h 9675232"/>
              <a:gd name="connsiteX4" fmla="*/ 120717 w 10999661"/>
              <a:gd name="connsiteY4" fmla="*/ 5450327 h 9675232"/>
              <a:gd name="connsiteX0" fmla="*/ 78816 w 10957760"/>
              <a:gd name="connsiteY0" fmla="*/ 5852429 h 10077374"/>
              <a:gd name="connsiteX1" fmla="*/ 3314584 w 10957760"/>
              <a:gd name="connsiteY1" fmla="*/ 1477 h 10077374"/>
              <a:gd name="connsiteX2" fmla="*/ 10957760 w 10957760"/>
              <a:gd name="connsiteY2" fmla="*/ 5395229 h 10077374"/>
              <a:gd name="connsiteX3" fmla="*/ 6277240 w 10957760"/>
              <a:gd name="connsiteY3" fmla="*/ 10075749 h 10077374"/>
              <a:gd name="connsiteX4" fmla="*/ 78816 w 10957760"/>
              <a:gd name="connsiteY4" fmla="*/ 5852429 h 10077374"/>
              <a:gd name="connsiteX0" fmla="*/ 178851 w 11057795"/>
              <a:gd name="connsiteY0" fmla="*/ 5853198 h 10078143"/>
              <a:gd name="connsiteX1" fmla="*/ 3414619 w 11057795"/>
              <a:gd name="connsiteY1" fmla="*/ 2246 h 10078143"/>
              <a:gd name="connsiteX2" fmla="*/ 11057795 w 11057795"/>
              <a:gd name="connsiteY2" fmla="*/ 5395998 h 10078143"/>
              <a:gd name="connsiteX3" fmla="*/ 6377275 w 11057795"/>
              <a:gd name="connsiteY3" fmla="*/ 10076518 h 10078143"/>
              <a:gd name="connsiteX4" fmla="*/ 178851 w 11057795"/>
              <a:gd name="connsiteY4" fmla="*/ 5853198 h 10078143"/>
              <a:gd name="connsiteX0" fmla="*/ 234744 w 11113688"/>
              <a:gd name="connsiteY0" fmla="*/ 5888656 h 10113601"/>
              <a:gd name="connsiteX1" fmla="*/ 3470512 w 11113688"/>
              <a:gd name="connsiteY1" fmla="*/ 37704 h 10113601"/>
              <a:gd name="connsiteX2" fmla="*/ 11113688 w 11113688"/>
              <a:gd name="connsiteY2" fmla="*/ 5431456 h 10113601"/>
              <a:gd name="connsiteX3" fmla="*/ 6433168 w 11113688"/>
              <a:gd name="connsiteY3" fmla="*/ 10111976 h 10113601"/>
              <a:gd name="connsiteX4" fmla="*/ 234744 w 11113688"/>
              <a:gd name="connsiteY4" fmla="*/ 5888656 h 10113601"/>
              <a:gd name="connsiteX0" fmla="*/ 234744 w 11113688"/>
              <a:gd name="connsiteY0" fmla="*/ 5888656 h 10130993"/>
              <a:gd name="connsiteX1" fmla="*/ 3470512 w 11113688"/>
              <a:gd name="connsiteY1" fmla="*/ 37704 h 10130993"/>
              <a:gd name="connsiteX2" fmla="*/ 11113688 w 11113688"/>
              <a:gd name="connsiteY2" fmla="*/ 5431456 h 10130993"/>
              <a:gd name="connsiteX3" fmla="*/ 6433168 w 11113688"/>
              <a:gd name="connsiteY3" fmla="*/ 10111976 h 10130993"/>
              <a:gd name="connsiteX4" fmla="*/ 234744 w 11113688"/>
              <a:gd name="connsiteY4" fmla="*/ 5888656 h 10130993"/>
              <a:gd name="connsiteX0" fmla="*/ 234744 w 11113688"/>
              <a:gd name="connsiteY0" fmla="*/ 5888656 h 10119395"/>
              <a:gd name="connsiteX1" fmla="*/ 3470512 w 11113688"/>
              <a:gd name="connsiteY1" fmla="*/ 37704 h 10119395"/>
              <a:gd name="connsiteX2" fmla="*/ 11113688 w 11113688"/>
              <a:gd name="connsiteY2" fmla="*/ 5431456 h 10119395"/>
              <a:gd name="connsiteX3" fmla="*/ 6433168 w 11113688"/>
              <a:gd name="connsiteY3" fmla="*/ 10111976 h 10119395"/>
              <a:gd name="connsiteX4" fmla="*/ 234744 w 11113688"/>
              <a:gd name="connsiteY4" fmla="*/ 5888656 h 10119395"/>
              <a:gd name="connsiteX0" fmla="*/ 234744 w 11113688"/>
              <a:gd name="connsiteY0" fmla="*/ 5888656 h 10133357"/>
              <a:gd name="connsiteX1" fmla="*/ 3470512 w 11113688"/>
              <a:gd name="connsiteY1" fmla="*/ 37704 h 10133357"/>
              <a:gd name="connsiteX2" fmla="*/ 11113688 w 11113688"/>
              <a:gd name="connsiteY2" fmla="*/ 5431456 h 10133357"/>
              <a:gd name="connsiteX3" fmla="*/ 6433168 w 11113688"/>
              <a:gd name="connsiteY3" fmla="*/ 10111976 h 10133357"/>
              <a:gd name="connsiteX4" fmla="*/ 234744 w 11113688"/>
              <a:gd name="connsiteY4" fmla="*/ 5888656 h 10133357"/>
              <a:gd name="connsiteX0" fmla="*/ 234744 w 11113942"/>
              <a:gd name="connsiteY0" fmla="*/ 5887051 h 10131752"/>
              <a:gd name="connsiteX1" fmla="*/ 3470512 w 11113942"/>
              <a:gd name="connsiteY1" fmla="*/ 36099 h 10131752"/>
              <a:gd name="connsiteX2" fmla="*/ 11113688 w 11113942"/>
              <a:gd name="connsiteY2" fmla="*/ 5429851 h 10131752"/>
              <a:gd name="connsiteX3" fmla="*/ 6433168 w 11113942"/>
              <a:gd name="connsiteY3" fmla="*/ 10110371 h 10131752"/>
              <a:gd name="connsiteX4" fmla="*/ 234744 w 11113942"/>
              <a:gd name="connsiteY4" fmla="*/ 5887051 h 10131752"/>
              <a:gd name="connsiteX0" fmla="*/ 103085 w 10982218"/>
              <a:gd name="connsiteY0" fmla="*/ 6182289 h 10426990"/>
              <a:gd name="connsiteX1" fmla="*/ 3338853 w 10982218"/>
              <a:gd name="connsiteY1" fmla="*/ 331337 h 10426990"/>
              <a:gd name="connsiteX2" fmla="*/ 10982029 w 10982218"/>
              <a:gd name="connsiteY2" fmla="*/ 5725089 h 10426990"/>
              <a:gd name="connsiteX3" fmla="*/ 6301509 w 10982218"/>
              <a:gd name="connsiteY3" fmla="*/ 10405609 h 10426990"/>
              <a:gd name="connsiteX4" fmla="*/ 103085 w 10982218"/>
              <a:gd name="connsiteY4" fmla="*/ 6182289 h 10426990"/>
              <a:gd name="connsiteX0" fmla="*/ 791 w 10880107"/>
              <a:gd name="connsiteY0" fmla="*/ 5358875 h 9602645"/>
              <a:gd name="connsiteX1" fmla="*/ 5833455 w 10880107"/>
              <a:gd name="connsiteY1" fmla="*/ 367459 h 9602645"/>
              <a:gd name="connsiteX2" fmla="*/ 10879735 w 10880107"/>
              <a:gd name="connsiteY2" fmla="*/ 4901675 h 9602645"/>
              <a:gd name="connsiteX3" fmla="*/ 6199215 w 10880107"/>
              <a:gd name="connsiteY3" fmla="*/ 9582195 h 9602645"/>
              <a:gd name="connsiteX4" fmla="*/ 791 w 10880107"/>
              <a:gd name="connsiteY4" fmla="*/ 5358875 h 9602645"/>
              <a:gd name="connsiteX0" fmla="*/ 82835 w 10962151"/>
              <a:gd name="connsiteY0" fmla="*/ 5584698 h 9901054"/>
              <a:gd name="connsiteX1" fmla="*/ 5915499 w 10962151"/>
              <a:gd name="connsiteY1" fmla="*/ 593282 h 9901054"/>
              <a:gd name="connsiteX2" fmla="*/ 10961779 w 10962151"/>
              <a:gd name="connsiteY2" fmla="*/ 5127498 h 9901054"/>
              <a:gd name="connsiteX3" fmla="*/ 6281259 w 10962151"/>
              <a:gd name="connsiteY3" fmla="*/ 9808018 h 9901054"/>
              <a:gd name="connsiteX4" fmla="*/ 82835 w 10962151"/>
              <a:gd name="connsiteY4" fmla="*/ 5584698 h 9901054"/>
              <a:gd name="connsiteX0" fmla="*/ 291782 w 11171098"/>
              <a:gd name="connsiteY0" fmla="*/ 5493378 h 9764240"/>
              <a:gd name="connsiteX1" fmla="*/ 6124446 w 11171098"/>
              <a:gd name="connsiteY1" fmla="*/ 501962 h 9764240"/>
              <a:gd name="connsiteX2" fmla="*/ 11170726 w 11171098"/>
              <a:gd name="connsiteY2" fmla="*/ 5036178 h 9764240"/>
              <a:gd name="connsiteX3" fmla="*/ 6490206 w 11171098"/>
              <a:gd name="connsiteY3" fmla="*/ 9716698 h 9764240"/>
              <a:gd name="connsiteX4" fmla="*/ 291782 w 11171098"/>
              <a:gd name="connsiteY4" fmla="*/ 5493378 h 9764240"/>
              <a:gd name="connsiteX0" fmla="*/ 291782 w 11171098"/>
              <a:gd name="connsiteY0" fmla="*/ 5493378 h 9721404"/>
              <a:gd name="connsiteX1" fmla="*/ 6124446 w 11171098"/>
              <a:gd name="connsiteY1" fmla="*/ 501962 h 9721404"/>
              <a:gd name="connsiteX2" fmla="*/ 11170726 w 11171098"/>
              <a:gd name="connsiteY2" fmla="*/ 5036178 h 9721404"/>
              <a:gd name="connsiteX3" fmla="*/ 6490206 w 11171098"/>
              <a:gd name="connsiteY3" fmla="*/ 9716698 h 9721404"/>
              <a:gd name="connsiteX4" fmla="*/ 291782 w 11171098"/>
              <a:gd name="connsiteY4" fmla="*/ 5493378 h 9721404"/>
              <a:gd name="connsiteX0" fmla="*/ 291782 w 11171098"/>
              <a:gd name="connsiteY0" fmla="*/ 5493378 h 9729038"/>
              <a:gd name="connsiteX1" fmla="*/ 6124446 w 11171098"/>
              <a:gd name="connsiteY1" fmla="*/ 501962 h 9729038"/>
              <a:gd name="connsiteX2" fmla="*/ 11170726 w 11171098"/>
              <a:gd name="connsiteY2" fmla="*/ 5036178 h 9729038"/>
              <a:gd name="connsiteX3" fmla="*/ 6490206 w 11171098"/>
              <a:gd name="connsiteY3" fmla="*/ 9716698 h 9729038"/>
              <a:gd name="connsiteX4" fmla="*/ 291782 w 11171098"/>
              <a:gd name="connsiteY4" fmla="*/ 5493378 h 9729038"/>
              <a:gd name="connsiteX0" fmla="*/ 46479 w 10925795"/>
              <a:gd name="connsiteY0" fmla="*/ 5524794 h 9765185"/>
              <a:gd name="connsiteX1" fmla="*/ 5879143 w 10925795"/>
              <a:gd name="connsiteY1" fmla="*/ 533378 h 9765185"/>
              <a:gd name="connsiteX2" fmla="*/ 10925423 w 10925795"/>
              <a:gd name="connsiteY2" fmla="*/ 5067594 h 9765185"/>
              <a:gd name="connsiteX3" fmla="*/ 6244903 w 10925795"/>
              <a:gd name="connsiteY3" fmla="*/ 9748114 h 9765185"/>
              <a:gd name="connsiteX4" fmla="*/ 46479 w 10925795"/>
              <a:gd name="connsiteY4" fmla="*/ 5524794 h 9765185"/>
              <a:gd name="connsiteX0" fmla="*/ 58786 w 10938102"/>
              <a:gd name="connsiteY0" fmla="*/ 5561558 h 9811369"/>
              <a:gd name="connsiteX1" fmla="*/ 5891450 w 10938102"/>
              <a:gd name="connsiteY1" fmla="*/ 570142 h 9811369"/>
              <a:gd name="connsiteX2" fmla="*/ 10937730 w 10938102"/>
              <a:gd name="connsiteY2" fmla="*/ 5104358 h 9811369"/>
              <a:gd name="connsiteX3" fmla="*/ 6257210 w 10938102"/>
              <a:gd name="connsiteY3" fmla="*/ 9784878 h 9811369"/>
              <a:gd name="connsiteX4" fmla="*/ 58786 w 10938102"/>
              <a:gd name="connsiteY4" fmla="*/ 5561558 h 9811369"/>
              <a:gd name="connsiteX0" fmla="*/ 86510 w 10965826"/>
              <a:gd name="connsiteY0" fmla="*/ 5517540 h 9756631"/>
              <a:gd name="connsiteX1" fmla="*/ 5919174 w 10965826"/>
              <a:gd name="connsiteY1" fmla="*/ 526124 h 9756631"/>
              <a:gd name="connsiteX2" fmla="*/ 10965454 w 10965826"/>
              <a:gd name="connsiteY2" fmla="*/ 5060340 h 9756631"/>
              <a:gd name="connsiteX3" fmla="*/ 6284934 w 10965826"/>
              <a:gd name="connsiteY3" fmla="*/ 9740860 h 9756631"/>
              <a:gd name="connsiteX4" fmla="*/ 86510 w 10965826"/>
              <a:gd name="connsiteY4" fmla="*/ 5517540 h 9756631"/>
              <a:gd name="connsiteX0" fmla="*/ 68761 w 11716117"/>
              <a:gd name="connsiteY0" fmla="*/ 5196483 h 9233809"/>
              <a:gd name="connsiteX1" fmla="*/ 6669521 w 11716117"/>
              <a:gd name="connsiteY1" fmla="*/ 3899 h 9233809"/>
              <a:gd name="connsiteX2" fmla="*/ 11715801 w 11716117"/>
              <a:gd name="connsiteY2" fmla="*/ 4538115 h 9233809"/>
              <a:gd name="connsiteX3" fmla="*/ 7035281 w 11716117"/>
              <a:gd name="connsiteY3" fmla="*/ 9218635 h 9233809"/>
              <a:gd name="connsiteX4" fmla="*/ 68761 w 11716117"/>
              <a:gd name="connsiteY4" fmla="*/ 5196483 h 9233809"/>
              <a:gd name="connsiteX0" fmla="*/ 109156 w 11756352"/>
              <a:gd name="connsiteY0" fmla="*/ 5561714 h 9587312"/>
              <a:gd name="connsiteX1" fmla="*/ 3454652 w 11756352"/>
              <a:gd name="connsiteY1" fmla="*/ 3370 h 9587312"/>
              <a:gd name="connsiteX2" fmla="*/ 11756196 w 11756352"/>
              <a:gd name="connsiteY2" fmla="*/ 4903346 h 9587312"/>
              <a:gd name="connsiteX3" fmla="*/ 7075676 w 11756352"/>
              <a:gd name="connsiteY3" fmla="*/ 9583866 h 9587312"/>
              <a:gd name="connsiteX4" fmla="*/ 109156 w 11756352"/>
              <a:gd name="connsiteY4" fmla="*/ 5561714 h 9587312"/>
              <a:gd name="connsiteX0" fmla="*/ 149879 w 11797096"/>
              <a:gd name="connsiteY0" fmla="*/ 6002361 h 10027959"/>
              <a:gd name="connsiteX1" fmla="*/ 3495375 w 11797096"/>
              <a:gd name="connsiteY1" fmla="*/ 444017 h 10027959"/>
              <a:gd name="connsiteX2" fmla="*/ 11796919 w 11797096"/>
              <a:gd name="connsiteY2" fmla="*/ 5343993 h 10027959"/>
              <a:gd name="connsiteX3" fmla="*/ 7116399 w 11797096"/>
              <a:gd name="connsiteY3" fmla="*/ 10024513 h 10027959"/>
              <a:gd name="connsiteX4" fmla="*/ 149879 w 11797096"/>
              <a:gd name="connsiteY4" fmla="*/ 6002361 h 10027959"/>
              <a:gd name="connsiteX0" fmla="*/ 79095 w 11726337"/>
              <a:gd name="connsiteY0" fmla="*/ 5637724 h 9663241"/>
              <a:gd name="connsiteX1" fmla="*/ 4119535 w 11726337"/>
              <a:gd name="connsiteY1" fmla="*/ 463428 h 9663241"/>
              <a:gd name="connsiteX2" fmla="*/ 11726135 w 11726337"/>
              <a:gd name="connsiteY2" fmla="*/ 4979356 h 9663241"/>
              <a:gd name="connsiteX3" fmla="*/ 7045615 w 11726337"/>
              <a:gd name="connsiteY3" fmla="*/ 9659876 h 9663241"/>
              <a:gd name="connsiteX4" fmla="*/ 79095 w 11726337"/>
              <a:gd name="connsiteY4" fmla="*/ 5637724 h 9663241"/>
              <a:gd name="connsiteX0" fmla="*/ 125495 w 11772786"/>
              <a:gd name="connsiteY0" fmla="*/ 5667969 h 9693486"/>
              <a:gd name="connsiteX1" fmla="*/ 4165935 w 11772786"/>
              <a:gd name="connsiteY1" fmla="*/ 493673 h 9693486"/>
              <a:gd name="connsiteX2" fmla="*/ 11772535 w 11772786"/>
              <a:gd name="connsiteY2" fmla="*/ 5009601 h 9693486"/>
              <a:gd name="connsiteX3" fmla="*/ 7092015 w 11772786"/>
              <a:gd name="connsiteY3" fmla="*/ 9690121 h 9693486"/>
              <a:gd name="connsiteX4" fmla="*/ 125495 w 11772786"/>
              <a:gd name="connsiteY4" fmla="*/ 5667969 h 9693486"/>
              <a:gd name="connsiteX0" fmla="*/ 390902 w 12038193"/>
              <a:gd name="connsiteY0" fmla="*/ 5837605 h 9873487"/>
              <a:gd name="connsiteX1" fmla="*/ 4431342 w 12038193"/>
              <a:gd name="connsiteY1" fmla="*/ 663309 h 9873487"/>
              <a:gd name="connsiteX2" fmla="*/ 12037942 w 12038193"/>
              <a:gd name="connsiteY2" fmla="*/ 5179237 h 9873487"/>
              <a:gd name="connsiteX3" fmla="*/ 7357422 w 12038193"/>
              <a:gd name="connsiteY3" fmla="*/ 9859757 h 9873487"/>
              <a:gd name="connsiteX4" fmla="*/ 390902 w 12038193"/>
              <a:gd name="connsiteY4" fmla="*/ 5837605 h 9873487"/>
              <a:gd name="connsiteX0" fmla="*/ 198160 w 11845451"/>
              <a:gd name="connsiteY0" fmla="*/ 5843285 h 9880183"/>
              <a:gd name="connsiteX1" fmla="*/ 4238600 w 11845451"/>
              <a:gd name="connsiteY1" fmla="*/ 668989 h 9880183"/>
              <a:gd name="connsiteX2" fmla="*/ 11845200 w 11845451"/>
              <a:gd name="connsiteY2" fmla="*/ 5184917 h 9880183"/>
              <a:gd name="connsiteX3" fmla="*/ 7164680 w 11845451"/>
              <a:gd name="connsiteY3" fmla="*/ 9865437 h 9880183"/>
              <a:gd name="connsiteX4" fmla="*/ 198160 w 11845451"/>
              <a:gd name="connsiteY4" fmla="*/ 5843285 h 9880183"/>
              <a:gd name="connsiteX0" fmla="*/ 65229 w 11712563"/>
              <a:gd name="connsiteY0" fmla="*/ 5667970 h 9693487"/>
              <a:gd name="connsiteX1" fmla="*/ 4690885 w 11712563"/>
              <a:gd name="connsiteY1" fmla="*/ 493674 h 9693487"/>
              <a:gd name="connsiteX2" fmla="*/ 11712269 w 11712563"/>
              <a:gd name="connsiteY2" fmla="*/ 5009602 h 9693487"/>
              <a:gd name="connsiteX3" fmla="*/ 7031749 w 11712563"/>
              <a:gd name="connsiteY3" fmla="*/ 9690122 h 9693487"/>
              <a:gd name="connsiteX4" fmla="*/ 65229 w 11712563"/>
              <a:gd name="connsiteY4" fmla="*/ 5667970 h 9693487"/>
              <a:gd name="connsiteX0" fmla="*/ 219731 w 11867065"/>
              <a:gd name="connsiteY0" fmla="*/ 5739036 h 9766572"/>
              <a:gd name="connsiteX1" fmla="*/ 4845387 w 11867065"/>
              <a:gd name="connsiteY1" fmla="*/ 564740 h 9766572"/>
              <a:gd name="connsiteX2" fmla="*/ 11866771 w 11867065"/>
              <a:gd name="connsiteY2" fmla="*/ 5080668 h 9766572"/>
              <a:gd name="connsiteX3" fmla="*/ 7186251 w 11867065"/>
              <a:gd name="connsiteY3" fmla="*/ 9761188 h 9766572"/>
              <a:gd name="connsiteX4" fmla="*/ 219731 w 11867065"/>
              <a:gd name="connsiteY4" fmla="*/ 5739036 h 9766572"/>
              <a:gd name="connsiteX0" fmla="*/ 117487 w 11764821"/>
              <a:gd name="connsiteY0" fmla="*/ 5845196 h 9882460"/>
              <a:gd name="connsiteX1" fmla="*/ 4743143 w 11764821"/>
              <a:gd name="connsiteY1" fmla="*/ 670900 h 9882460"/>
              <a:gd name="connsiteX2" fmla="*/ 11764527 w 11764821"/>
              <a:gd name="connsiteY2" fmla="*/ 5186828 h 9882460"/>
              <a:gd name="connsiteX3" fmla="*/ 7084007 w 11764821"/>
              <a:gd name="connsiteY3" fmla="*/ 9867348 h 9882460"/>
              <a:gd name="connsiteX4" fmla="*/ 117487 w 11764821"/>
              <a:gd name="connsiteY4" fmla="*/ 5845196 h 9882460"/>
              <a:gd name="connsiteX0" fmla="*/ 245443 w 11892777"/>
              <a:gd name="connsiteY0" fmla="*/ 5841384 h 9877930"/>
              <a:gd name="connsiteX1" fmla="*/ 4871099 w 11892777"/>
              <a:gd name="connsiteY1" fmla="*/ 667088 h 9877930"/>
              <a:gd name="connsiteX2" fmla="*/ 11892483 w 11892777"/>
              <a:gd name="connsiteY2" fmla="*/ 5183016 h 9877930"/>
              <a:gd name="connsiteX3" fmla="*/ 7211963 w 11892777"/>
              <a:gd name="connsiteY3" fmla="*/ 9863536 h 9877930"/>
              <a:gd name="connsiteX4" fmla="*/ 245443 w 11892777"/>
              <a:gd name="connsiteY4" fmla="*/ 5841384 h 9877930"/>
              <a:gd name="connsiteX0" fmla="*/ 207074 w 11854408"/>
              <a:gd name="connsiteY0" fmla="*/ 5856851 h 9896653"/>
              <a:gd name="connsiteX1" fmla="*/ 4832730 w 11854408"/>
              <a:gd name="connsiteY1" fmla="*/ 682555 h 9896653"/>
              <a:gd name="connsiteX2" fmla="*/ 11854114 w 11854408"/>
              <a:gd name="connsiteY2" fmla="*/ 5198483 h 9896653"/>
              <a:gd name="connsiteX3" fmla="*/ 7173594 w 11854408"/>
              <a:gd name="connsiteY3" fmla="*/ 9879003 h 9896653"/>
              <a:gd name="connsiteX4" fmla="*/ 207074 w 11854408"/>
              <a:gd name="connsiteY4" fmla="*/ 5856851 h 9896653"/>
              <a:gd name="connsiteX0" fmla="*/ 265043 w 11912377"/>
              <a:gd name="connsiteY0" fmla="*/ 5845197 h 9882461"/>
              <a:gd name="connsiteX1" fmla="*/ 4890699 w 11912377"/>
              <a:gd name="connsiteY1" fmla="*/ 670901 h 9882461"/>
              <a:gd name="connsiteX2" fmla="*/ 11912083 w 11912377"/>
              <a:gd name="connsiteY2" fmla="*/ 5186829 h 9882461"/>
              <a:gd name="connsiteX3" fmla="*/ 7231563 w 11912377"/>
              <a:gd name="connsiteY3" fmla="*/ 9867349 h 9882461"/>
              <a:gd name="connsiteX4" fmla="*/ 265043 w 11912377"/>
              <a:gd name="connsiteY4" fmla="*/ 5845197 h 9882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12377" h="9882461">
                <a:moveTo>
                  <a:pt x="265043" y="5845197"/>
                </a:moveTo>
                <a:cubicBezTo>
                  <a:pt x="-746893" y="2117896"/>
                  <a:pt x="1212166" y="-1541947"/>
                  <a:pt x="4890699" y="670901"/>
                </a:cubicBezTo>
                <a:cubicBezTo>
                  <a:pt x="8569232" y="2883749"/>
                  <a:pt x="11948659" y="2766441"/>
                  <a:pt x="11912083" y="5186829"/>
                </a:cubicBezTo>
                <a:cubicBezTo>
                  <a:pt x="11912083" y="7771809"/>
                  <a:pt x="9172736" y="9757621"/>
                  <a:pt x="7231563" y="9867349"/>
                </a:cubicBezTo>
                <a:cubicBezTo>
                  <a:pt x="5290390" y="9977077"/>
                  <a:pt x="1276979" y="9572498"/>
                  <a:pt x="265043" y="5845197"/>
                </a:cubicBezTo>
                <a:close/>
              </a:path>
            </a:pathLst>
          </a:custGeom>
          <a:solidFill>
            <a:srgbClr val="52D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7849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se cas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 10"/>
          <p:cNvSpPr/>
          <p:nvPr userDrawn="1"/>
        </p:nvSpPr>
        <p:spPr>
          <a:xfrm rot="5400000" flipH="1">
            <a:off x="13997650" y="-3278252"/>
            <a:ext cx="7132878" cy="13694890"/>
          </a:xfrm>
          <a:custGeom>
            <a:avLst/>
            <a:gdLst>
              <a:gd name="connsiteX0" fmla="*/ 7703250 w 7703250"/>
              <a:gd name="connsiteY0" fmla="*/ 0 h 14789986"/>
              <a:gd name="connsiteX1" fmla="*/ 7703250 w 7703250"/>
              <a:gd name="connsiteY1" fmla="*/ 14789986 h 14789986"/>
              <a:gd name="connsiteX2" fmla="*/ 1336545 w 7703250"/>
              <a:gd name="connsiteY2" fmla="*/ 8423282 h 14789986"/>
              <a:gd name="connsiteX3" fmla="*/ 1336545 w 7703250"/>
              <a:gd name="connsiteY3" fmla="*/ 1969881 h 14789986"/>
              <a:gd name="connsiteX4" fmla="*/ 3306428 w 7703250"/>
              <a:gd name="connsiteY4" fmla="*/ 0 h 14789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03250" h="14789986">
                <a:moveTo>
                  <a:pt x="7703250" y="0"/>
                </a:moveTo>
                <a:lnTo>
                  <a:pt x="7703250" y="14789986"/>
                </a:lnTo>
                <a:lnTo>
                  <a:pt x="1336545" y="8423282"/>
                </a:lnTo>
                <a:cubicBezTo>
                  <a:pt x="-445514" y="6641226"/>
                  <a:pt x="-445514" y="3751940"/>
                  <a:pt x="1336545" y="1969881"/>
                </a:cubicBezTo>
                <a:lnTo>
                  <a:pt x="3306428" y="0"/>
                </a:lnTo>
                <a:close/>
              </a:path>
            </a:pathLst>
          </a:custGeom>
          <a:solidFill>
            <a:srgbClr val="0E9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F69FCA5-CC11-2641-9BE6-8F40C2C339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811921" y="12819697"/>
            <a:ext cx="1751634" cy="415958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F8821CE-5B39-0247-B8E9-ECA339380FE4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fld id="{B593ECAE-379E-DC42-8848-CA837C412BE4}" type="datetime1">
              <a:rPr lang="fr-CA" smtClean="0"/>
              <a:t>2024-08-16</a:t>
            </a:fld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051A93E-3530-AD48-8959-0C6CA7876AC3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312300C8-F4AE-AC43-80E7-150487D063F2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F4F63EB-EAD2-CF4C-9852-8001F91BD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404" y="522190"/>
            <a:ext cx="9526278" cy="35380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0D8299C-BECC-2C19-B63F-5615196263E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5793195" y="1386186"/>
            <a:ext cx="7200800" cy="36001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algn="ctr"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algn="ctr"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algn="ctr"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algn="ctr"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r>
              <a:rPr lang="en-CA" sz="3200" u="sng"/>
              <a:t>Purpose - </a:t>
            </a:r>
            <a:r>
              <a:rPr lang="en-CA" sz="3200" u="none"/>
              <a:t> this section aims to explain why we want to perform this activity, and what will be the benefits of implementing it in Borealis (visibility, reporting…)</a:t>
            </a:r>
            <a:endParaRPr lang="en-CA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F7861D4-5BFE-A73B-9999-C6A3C9A322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71513" y="5418138"/>
            <a:ext cx="7416800" cy="6624637"/>
          </a:xfrm>
          <a:prstGeom prst="rect">
            <a:avLst/>
          </a:prstGeom>
        </p:spPr>
        <p:txBody>
          <a:bodyPr/>
          <a:lstStyle>
            <a:lvl3pPr marL="1790700" indent="-361950">
              <a:defRPr/>
            </a:lvl3pPr>
            <a:lvl4pPr marL="2247900" indent="-457200">
              <a:defRPr/>
            </a:lvl4pPr>
          </a:lstStyle>
          <a:p>
            <a:pPr lvl="0"/>
            <a:r>
              <a:rPr lang="en-US"/>
              <a:t>Main activities - Describe in this section the steps to complete, or activities to perform, in business language, to perform this use case</a:t>
            </a:r>
          </a:p>
          <a:p>
            <a:pPr lvl="1"/>
            <a:r>
              <a:rPr lang="en-US"/>
              <a:t>xx</a:t>
            </a:r>
          </a:p>
          <a:p>
            <a:pPr lvl="2"/>
            <a:r>
              <a:rPr lang="en-US"/>
              <a:t>xx</a:t>
            </a:r>
          </a:p>
          <a:p>
            <a:pPr lvl="3"/>
            <a:r>
              <a:rPr lang="fr-CA"/>
              <a:t>xx</a:t>
            </a:r>
          </a:p>
          <a:p>
            <a:pPr lvl="3"/>
            <a:endParaRPr lang="fr-CA"/>
          </a:p>
          <a:p>
            <a:pPr lvl="3"/>
            <a:endParaRPr lang="fr-CA"/>
          </a:p>
          <a:p>
            <a:pPr lvl="0"/>
            <a:endParaRPr lang="en-CA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7342E94D-FBC7-3463-1D99-4B8870A4F9E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880477" y="5399312"/>
            <a:ext cx="7416800" cy="6624637"/>
          </a:xfrm>
          <a:prstGeom prst="rect">
            <a:avLst/>
          </a:prstGeom>
        </p:spPr>
        <p:txBody>
          <a:bodyPr/>
          <a:lstStyle>
            <a:lvl3pPr marL="1790700" indent="-361950">
              <a:defRPr/>
            </a:lvl3pPr>
            <a:lvl4pPr marL="2247900" indent="-457200">
              <a:defRPr/>
            </a:lvl4pPr>
          </a:lstStyle>
          <a:p>
            <a:pPr lvl="0"/>
            <a:r>
              <a:rPr lang="en-US"/>
              <a:t>Pre-requisites / conditions - Describe here the activities that should have been performed before you start this activity.</a:t>
            </a:r>
          </a:p>
          <a:p>
            <a:pPr lvl="1"/>
            <a:r>
              <a:rPr lang="en-US"/>
              <a:t>xx</a:t>
            </a:r>
          </a:p>
          <a:p>
            <a:pPr lvl="2"/>
            <a:r>
              <a:rPr lang="en-US"/>
              <a:t>xx</a:t>
            </a:r>
          </a:p>
          <a:p>
            <a:pPr lvl="3"/>
            <a:r>
              <a:rPr lang="fr-CA"/>
              <a:t>xx</a:t>
            </a:r>
          </a:p>
          <a:p>
            <a:pPr lvl="3"/>
            <a:endParaRPr lang="fr-CA"/>
          </a:p>
          <a:p>
            <a:pPr lvl="3"/>
            <a:endParaRPr lang="fr-CA"/>
          </a:p>
          <a:p>
            <a:pPr lvl="0"/>
            <a:endParaRPr lang="en-CA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1F900B-7DF4-2B9A-D783-1FEC003ECE0C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811921" y="4421679"/>
            <a:ext cx="4621212" cy="8651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4800" b="1" u="sng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4800" b="1" u="sng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4800" b="1" u="sng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4800" b="1" u="sng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>
              <a:defRPr lang="en-CA" sz="4800" b="1" u="sng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</a:t>
            </a:r>
            <a:endParaRPr lang="en-CA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58C17F2-14D7-FF91-AADD-A6379F037C7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091863" y="4421679"/>
            <a:ext cx="4621212" cy="8651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4800" b="1" u="sng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4800" b="1" u="sng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4800" b="1" u="sng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4800" b="1" u="sng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>
              <a:defRPr lang="en-CA" sz="4800" b="1" u="sng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</a:t>
            </a:r>
            <a:endParaRPr lang="en-CA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284995B1-3C79-02D4-BE6E-550BC60CA3FB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6716598" y="279707"/>
            <a:ext cx="4621212" cy="8651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4800" b="1" u="none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4800" b="1" u="sng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4800" b="1" u="sng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4800" b="1" u="sng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>
              <a:defRPr lang="en-CA" sz="4800" b="1" u="sng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8323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4E13D7-9606-3B42-9F24-7734F8E3A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55890" y="12714288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93ECAE-379E-DC42-8848-CA837C412BE4}" type="datetime1">
              <a:rPr lang="fr-CA" smtClean="0"/>
              <a:t>2024-08-16</a:t>
            </a:fld>
            <a:endParaRPr lang="fr-FR"/>
          </a:p>
        </p:txBody>
      </p:sp>
      <p:sp>
        <p:nvSpPr>
          <p:cNvPr id="5" name="Espace réservé du titre 4">
            <a:extLst>
              <a:ext uri="{FF2B5EF4-FFF2-40B4-BE49-F238E27FC236}">
                <a16:creationId xmlns:a16="http://schemas.microsoft.com/office/drawing/2014/main" id="{21EB6B70-36A3-5F44-9997-C80E1D1BA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2788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4989DEBF-6A98-B448-BB9E-65957CF29F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2788" y="12714288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2300C8-F4AE-AC43-80E7-150487D063F2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EBC158B-C236-4E4E-A7D8-853B207EF91F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alphaModFix amt="70000"/>
          </a:blip>
          <a:stretch>
            <a:fillRect/>
          </a:stretch>
        </p:blipFill>
        <p:spPr>
          <a:xfrm>
            <a:off x="1811921" y="12819697"/>
            <a:ext cx="1751634" cy="41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804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9" r:id="rId1"/>
    <p:sldLayoutId id="2147485066" r:id="rId2"/>
    <p:sldLayoutId id="2147485101" r:id="rId3"/>
    <p:sldLayoutId id="2147485058" r:id="rId4"/>
    <p:sldLayoutId id="2147485061" r:id="rId5"/>
    <p:sldLayoutId id="2147485099" r:id="rId6"/>
    <p:sldLayoutId id="2147485051" r:id="rId7"/>
    <p:sldLayoutId id="2147485106" r:id="rId8"/>
    <p:sldLayoutId id="2147485107" r:id="rId9"/>
    <p:sldLayoutId id="2147485100" r:id="rId10"/>
    <p:sldLayoutId id="2147485062" r:id="rId11"/>
    <p:sldLayoutId id="2147485037" r:id="rId12"/>
    <p:sldLayoutId id="2147485097" r:id="rId13"/>
    <p:sldLayoutId id="2147485095" r:id="rId14"/>
    <p:sldLayoutId id="2147485081" r:id="rId15"/>
    <p:sldLayoutId id="2147485098" r:id="rId16"/>
    <p:sldLayoutId id="2147485056" r:id="rId17"/>
    <p:sldLayoutId id="2147485063" r:id="rId18"/>
    <p:sldLayoutId id="2147485092" r:id="rId19"/>
    <p:sldLayoutId id="2147485102" r:id="rId20"/>
    <p:sldLayoutId id="2147485104" r:id="rId21"/>
  </p:sldLayoutIdLst>
  <p:hf hdr="0"/>
  <p:txStyles>
    <p:titleStyle>
      <a:lvl1pPr algn="l" defTabSz="2438645" rtl="0" eaLnBrk="1" latinLnBrk="0" hangingPunct="1">
        <a:spcBef>
          <a:spcPct val="0"/>
        </a:spcBef>
        <a:buNone/>
        <a:defRPr sz="8000" b="1" kern="1200">
          <a:solidFill>
            <a:schemeClr val="tx1"/>
          </a:solidFill>
          <a:latin typeface="Trebuchet MS" panose="020B0703020202090204" pitchFamily="34" charset="0"/>
          <a:ea typeface="+mj-ea"/>
          <a:cs typeface="Arial" panose="020B0604020202020204" pitchFamily="34" charset="0"/>
        </a:defRPr>
      </a:lvl1pPr>
    </p:titleStyle>
    <p:bodyStyle>
      <a:lvl1pPr marL="723900" indent="-723900" algn="l" defTabSz="2438645" rtl="0" eaLnBrk="1" latinLnBrk="0" hangingPunct="1">
        <a:spcBef>
          <a:spcPct val="20000"/>
        </a:spcBef>
        <a:buClrTx/>
        <a:buFont typeface="Arial" panose="020B0604020202020204" pitchFamily="34" charset="0"/>
        <a:buBlip>
          <a:blip r:embed="rId24"/>
        </a:buBlip>
        <a:defRPr kumimoji="0" lang="en-US" sz="3200" b="0" i="0" u="none" strike="noStrike" kern="1200" cap="none" spc="0" normalizeH="0" baseline="0" dirty="0" smtClean="0">
          <a:ln>
            <a:noFill/>
          </a:ln>
          <a:solidFill>
            <a:srgbClr val="25232F"/>
          </a:solidFill>
          <a:effectLst/>
          <a:uLnTx/>
          <a:uFillTx/>
          <a:latin typeface="Arial" panose="020B0604020202020204" pitchFamily="34" charset="0"/>
          <a:ea typeface="Roboto Light" panose="02000000000000000000" pitchFamily="2" charset="0"/>
          <a:cs typeface="Arial" panose="020B0604020202020204" pitchFamily="34" charset="0"/>
        </a:defRPr>
      </a:lvl1pPr>
      <a:lvl2pPr marL="1428750" indent="-704850" algn="l" defTabSz="243864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lang="en-US" sz="32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403475" indent="-857250" algn="l" defTabSz="2438645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US" sz="28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267626" indent="-609660" algn="l" defTabSz="2438645" rtl="0" eaLnBrk="1" latinLnBrk="0" hangingPunct="1">
        <a:spcBef>
          <a:spcPct val="20000"/>
        </a:spcBef>
        <a:buFont typeface="Arial" panose="020B0604020202020204" pitchFamily="34" charset="0"/>
        <a:buChar char="–"/>
        <a:defRPr lang="en-US" sz="24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668713" indent="-685800" algn="l" defTabSz="2438645" rtl="0" eaLnBrk="1" latinLnBrk="0" hangingPunct="1">
        <a:spcBef>
          <a:spcPct val="20000"/>
        </a:spcBef>
        <a:buFont typeface="Arial" panose="020B0604020202020204" pitchFamily="34" charset="0"/>
        <a:buChar char="»"/>
        <a:defRPr lang="en-US" sz="24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6706271" indent="-609660" algn="l" defTabSz="2438645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1" kern="1200">
          <a:solidFill>
            <a:schemeClr val="tx1"/>
          </a:solidFill>
          <a:latin typeface="+mn-lt"/>
          <a:ea typeface="+mn-ea"/>
          <a:cs typeface="+mn-cs"/>
        </a:defRPr>
      </a:lvl6pPr>
      <a:lvl7pPr marL="7925593" indent="-609660" algn="l" defTabSz="2438645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1" kern="1200">
          <a:solidFill>
            <a:schemeClr val="tx1"/>
          </a:solidFill>
          <a:latin typeface="+mn-lt"/>
          <a:ea typeface="+mn-ea"/>
          <a:cs typeface="+mn-cs"/>
        </a:defRPr>
      </a:lvl7pPr>
      <a:lvl8pPr marL="9144913" indent="-609660" algn="l" defTabSz="2438645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1" kern="1200">
          <a:solidFill>
            <a:schemeClr val="tx1"/>
          </a:solidFill>
          <a:latin typeface="+mn-lt"/>
          <a:ea typeface="+mn-ea"/>
          <a:cs typeface="+mn-cs"/>
        </a:defRPr>
      </a:lvl8pPr>
      <a:lvl9pPr marL="10364236" indent="-609660" algn="l" defTabSz="2438645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438645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322" algn="l" defTabSz="2438645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645" algn="l" defTabSz="2438645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966" algn="l" defTabSz="2438645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7288" algn="l" defTabSz="2438645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610" algn="l" defTabSz="2438645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932" algn="l" defTabSz="2438645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5253" algn="l" defTabSz="2438645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4574" algn="l" defTabSz="2438645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helpdesk.boreal-is.com/hc/en-us/articles/360054050092-Introduction-to-the-Outlook-add-In" TargetMode="External"/><Relationship Id="rId3" Type="http://schemas.openxmlformats.org/officeDocument/2006/relationships/hyperlink" Target="https://helpdesk.boreal-is.com/hc/en-us/articles/203675588-Basic-Navigation" TargetMode="External"/><Relationship Id="rId7" Type="http://schemas.openxmlformats.org/officeDocument/2006/relationships/hyperlink" Target="https://helpdesk.boreal-is.com/hc/en-us/articles/360001136387-Introduction-to-Communication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helpdesk.boreal-is.com/hc/en-us/articles/14478058625549-Introduction-to-stakeholder-positions" TargetMode="External"/><Relationship Id="rId5" Type="http://schemas.openxmlformats.org/officeDocument/2006/relationships/hyperlink" Target="https://helpdesk.boreal-is.com/hc/en-us/articles/360000639947-Introduction-to-Organisations" TargetMode="External"/><Relationship Id="rId4" Type="http://schemas.openxmlformats.org/officeDocument/2006/relationships/hyperlink" Target="https://helpdesk.boreal-is.com/hc/en-us/articles/360000995688-Introduction-to-Individuals" TargetMode="Externa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7">
            <a:extLst>
              <a:ext uri="{FF2B5EF4-FFF2-40B4-BE49-F238E27FC236}">
                <a16:creationId xmlns:a16="http://schemas.microsoft.com/office/drawing/2014/main" id="{0979B7CB-E7C4-B640-AAB1-BE1F2DB3D94E}"/>
              </a:ext>
            </a:extLst>
          </p:cNvPr>
          <p:cNvSpPr txBox="1">
            <a:spLocks/>
          </p:cNvSpPr>
          <p:nvPr/>
        </p:nvSpPr>
        <p:spPr>
          <a:xfrm>
            <a:off x="10253907" y="3618434"/>
            <a:ext cx="12533418" cy="648072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marR="0" indent="0" algn="l" defTabSz="2438522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13000" b="0" i="0" kern="1200" baseline="0">
                <a:solidFill>
                  <a:schemeClr val="tx2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algn="r">
              <a:lnSpc>
                <a:spcPct val="90000"/>
              </a:lnSpc>
            </a:pPr>
            <a:r>
              <a:rPr lang="en-US" sz="9600" b="1">
                <a:solidFill>
                  <a:schemeClr val="bg1"/>
                </a:solidFill>
                <a:latin typeface="Trebuchet MS" panose="020B0703020202090204" pitchFamily="34" charset="0"/>
                <a:ea typeface="Roboto Medium"/>
                <a:cs typeface="Arial"/>
              </a:rPr>
              <a:t>Stakeholder engagement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D71FBA8-292F-6F4E-ADB6-F57D0108DC48}"/>
              </a:ext>
            </a:extLst>
          </p:cNvPr>
          <p:cNvSpPr/>
          <p:nvPr/>
        </p:nvSpPr>
        <p:spPr>
          <a:xfrm>
            <a:off x="10424616" y="6570762"/>
            <a:ext cx="12192000" cy="1085810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algn="r">
              <a:lnSpc>
                <a:spcPct val="150000"/>
              </a:lnSpc>
            </a:pPr>
            <a:endParaRPr lang="en-CA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EB675DD-0F90-4F50-A1D3-96DCE447B841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/>
        <p:txBody>
          <a:bodyPr/>
          <a:lstStyle/>
          <a:p>
            <a:r>
              <a:rPr lang="en-CA" dirty="0"/>
              <a:t>Your logo</a:t>
            </a:r>
          </a:p>
        </p:txBody>
      </p:sp>
    </p:spTree>
    <p:extLst>
      <p:ext uri="{BB962C8B-B14F-4D97-AF65-F5344CB8AC3E}">
        <p14:creationId xmlns:p14="http://schemas.microsoft.com/office/powerpoint/2010/main" val="1511144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EA9FA8-20FC-4B07-B315-7B9827E18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634" y="4410522"/>
            <a:ext cx="11017224" cy="6264696"/>
          </a:xfrm>
        </p:spPr>
        <p:txBody>
          <a:bodyPr/>
          <a:lstStyle/>
          <a:p>
            <a:r>
              <a:rPr lang="en-CA" dirty="0"/>
              <a:t>Track interactions with your stakeholders</a:t>
            </a:r>
          </a:p>
        </p:txBody>
      </p:sp>
      <p:pic>
        <p:nvPicPr>
          <p:cNvPr id="3" name="Picture Placeholder 2" descr="A picture containing person, indoor, restaurant, dining table&#10;&#10;Description automatically generated">
            <a:extLst>
              <a:ext uri="{FF2B5EF4-FFF2-40B4-BE49-F238E27FC236}">
                <a16:creationId xmlns:a16="http://schemas.microsoft.com/office/drawing/2014/main" id="{94297E64-5621-43C9-829A-8661D1CDC424}"/>
              </a:ext>
            </a:extLst>
          </p:cNvPr>
          <p:cNvPicPr>
            <a:picLocks noGrp="1" noChangeAspect="1"/>
          </p:cNvPicPr>
          <p:nvPr>
            <p:ph type="pic" sz="quarter" idx="4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9" r="17819"/>
          <a:stretch/>
        </p:blipFill>
        <p:spPr>
          <a:xfrm>
            <a:off x="12984880" y="2172043"/>
            <a:ext cx="9044234" cy="9373505"/>
          </a:xfrm>
        </p:spPr>
      </p:pic>
    </p:spTree>
    <p:extLst>
      <p:ext uri="{BB962C8B-B14F-4D97-AF65-F5344CB8AC3E}">
        <p14:creationId xmlns:p14="http://schemas.microsoft.com/office/powerpoint/2010/main" val="3682459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9FF01A-3963-7DDF-3D8F-6DE6D8297C06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2CC8C4F2-0F1A-4DC7-9C62-EB3CA816996D}" type="slidenum">
              <a:rPr lang="fr-CA" smtClean="0"/>
              <a:pPr/>
              <a:t>11</a:t>
            </a:fld>
            <a:endParaRPr lang="fr-CA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7FC078B-37FD-ED04-2471-6204BAC98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404" y="522190"/>
            <a:ext cx="9454270" cy="3538067"/>
          </a:xfrm>
        </p:spPr>
        <p:txBody>
          <a:bodyPr/>
          <a:lstStyle/>
          <a:p>
            <a:r>
              <a:rPr lang="en-CA"/>
              <a:t>Use case overview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995738E-9D99-AFB4-33A2-61E30B61582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/>
              <a:t>Break silos, by centralizing information into a single system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/>
              <a:t>Give visibility on all communications around a given stakeholder or on a given topic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11D2D98-36C9-12F9-3427-0D7287B87C2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71512" y="5418138"/>
            <a:ext cx="7691437" cy="6624637"/>
          </a:xfrm>
        </p:spPr>
        <p:txBody>
          <a:bodyPr/>
          <a:lstStyle/>
          <a:p>
            <a:pPr lvl="1"/>
            <a:r>
              <a:rPr lang="en-US" b="0" i="0" dirty="0">
                <a:effectLst/>
                <a:latin typeface="Roboto" panose="02000000000000000000" pitchFamily="2" charset="0"/>
              </a:rPr>
              <a:t>Track any communication your team may receive: E-mails, phone calls, SMS, letters…</a:t>
            </a:r>
          </a:p>
          <a:p>
            <a:pPr lvl="1"/>
            <a:r>
              <a:rPr lang="en-US" dirty="0">
                <a:latin typeface="Roboto" panose="02000000000000000000" pitchFamily="2" charset="0"/>
              </a:rPr>
              <a:t>Track any communication your team may initiate: </a:t>
            </a:r>
            <a:r>
              <a:rPr lang="en-US" b="0" i="0" dirty="0">
                <a:effectLst/>
                <a:latin typeface="Roboto" panose="02000000000000000000" pitchFamily="2" charset="0"/>
              </a:rPr>
              <a:t>E-mails, phone calls, SMS, letters…</a:t>
            </a:r>
          </a:p>
          <a:p>
            <a:pPr lvl="1"/>
            <a:r>
              <a:rPr lang="en-US" dirty="0">
                <a:latin typeface="Roboto" panose="02000000000000000000" pitchFamily="2" charset="0"/>
              </a:rPr>
              <a:t>Track any meeting your team may attend: online call,  conference, face-to-face</a:t>
            </a:r>
          </a:p>
          <a:p>
            <a:endParaRPr lang="en-CA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9AF5185-6D86-4FB6-B925-BAE7A5D729C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CA" dirty="0"/>
              <a:t>Outlook add-in is installed</a:t>
            </a:r>
          </a:p>
          <a:p>
            <a:endParaRPr lang="en-CA" dirty="0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9CCA7423-4624-809F-CE75-8612BCF2401D}"/>
              </a:ext>
            </a:extLst>
          </p:cNvPr>
          <p:cNvSpPr/>
          <p:nvPr/>
        </p:nvSpPr>
        <p:spPr>
          <a:xfrm>
            <a:off x="18916650" y="9349566"/>
            <a:ext cx="5162550" cy="2674383"/>
          </a:xfrm>
          <a:prstGeom prst="wedgeRoundRectCallout">
            <a:avLst>
              <a:gd name="adj1" fmla="val -84085"/>
              <a:gd name="adj2" fmla="val -9349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3200" dirty="0">
                <a:solidFill>
                  <a:schemeClr val="dk1"/>
                </a:solidFill>
              </a:rPr>
              <a:t>This Use case </a:t>
            </a:r>
            <a:r>
              <a:rPr lang="en-CA" sz="3200" dirty="0"/>
              <a:t>should be considered as an example. </a:t>
            </a:r>
            <a:r>
              <a:rPr lang="en-CA" sz="3200" dirty="0">
                <a:solidFill>
                  <a:schemeClr val="dk1"/>
                </a:solidFill>
              </a:rPr>
              <a:t>Customize </a:t>
            </a:r>
            <a:r>
              <a:rPr lang="en-CA" sz="3200" dirty="0"/>
              <a:t>each text to your process.</a:t>
            </a:r>
            <a:endParaRPr lang="en-CA" sz="3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356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5A47DD92-C456-63B5-CCC6-D97360869BBF}"/>
              </a:ext>
            </a:extLst>
          </p:cNvPr>
          <p:cNvSpPr/>
          <p:nvPr/>
        </p:nvSpPr>
        <p:spPr>
          <a:xfrm>
            <a:off x="8952434" y="4326516"/>
            <a:ext cx="12817424" cy="70687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EE8AC7E-3E8B-4220-A866-6DD031EFC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Mapping and components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A8168-ACEB-4D34-BE49-FCF1659B2C0A}"/>
              </a:ext>
            </a:extLst>
          </p:cNvPr>
          <p:cNvSpPr>
            <a:spLocks noGrp="1"/>
          </p:cNvSpPr>
          <p:nvPr>
            <p:ph type="sldNum" sz="quarter" idx="54"/>
          </p:nvPr>
        </p:nvSpPr>
        <p:spPr/>
        <p:txBody>
          <a:bodyPr/>
          <a:lstStyle/>
          <a:p>
            <a:fld id="{2CC8C4F2-0F1A-4DC7-9C62-EB3CA816996D}" type="slidenum">
              <a:rPr lang="fr-CA" smtClean="0"/>
              <a:pPr/>
              <a:t>12</a:t>
            </a:fld>
            <a:endParaRPr lang="fr-CA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67D1DC-AEFF-892C-E378-6DA223C1E36C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1214502" y="3618508"/>
            <a:ext cx="6603851" cy="8424862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  <a:latin typeface="Roboto" panose="02000000000000000000" pitchFamily="2" charset="0"/>
              </a:rPr>
              <a:t>Key components used</a:t>
            </a:r>
          </a:p>
          <a:p>
            <a:pPr lvl="1"/>
            <a:r>
              <a:rPr lang="en-US">
                <a:latin typeface="Roboto" panose="02000000000000000000" pitchFamily="2" charset="0"/>
              </a:rPr>
              <a:t>Outlook / G-mail add-in</a:t>
            </a:r>
          </a:p>
          <a:p>
            <a:pPr lvl="1"/>
            <a:r>
              <a:rPr lang="en-US">
                <a:latin typeface="Roboto" panose="02000000000000000000" pitchFamily="2" charset="0"/>
              </a:rPr>
              <a:t>Individuals</a:t>
            </a:r>
          </a:p>
          <a:p>
            <a:pPr lvl="1"/>
            <a:r>
              <a:rPr lang="en-US">
                <a:solidFill>
                  <a:schemeClr val="tx1"/>
                </a:solidFill>
                <a:latin typeface="Roboto" panose="02000000000000000000" pitchFamily="2" charset="0"/>
              </a:rPr>
              <a:t>Communications</a:t>
            </a:r>
          </a:p>
          <a:p>
            <a:pPr lvl="1"/>
            <a:endParaRPr lang="en-US">
              <a:solidFill>
                <a:schemeClr val="tx1"/>
              </a:solidFill>
              <a:latin typeface="Roboto" panose="02000000000000000000" pitchFamily="2" charset="0"/>
            </a:endParaRPr>
          </a:p>
          <a:p>
            <a:r>
              <a:rPr lang="en-US" b="1">
                <a:solidFill>
                  <a:schemeClr val="tx1"/>
                </a:solidFill>
                <a:latin typeface="Roboto" panose="02000000000000000000" pitchFamily="2" charset="0"/>
              </a:rPr>
              <a:t> Key information tracked</a:t>
            </a:r>
          </a:p>
          <a:p>
            <a:pPr lvl="2"/>
            <a:r>
              <a:rPr lang="en-US">
                <a:solidFill>
                  <a:schemeClr val="tx1"/>
                </a:solidFill>
                <a:latin typeface="Roboto" panose="02000000000000000000" pitchFamily="2" charset="0"/>
              </a:rPr>
              <a:t>Type </a:t>
            </a:r>
            <a:r>
              <a:rPr lang="en-US">
                <a:latin typeface="Roboto" panose="02000000000000000000" pitchFamily="2" charset="0"/>
              </a:rPr>
              <a:t>of communication</a:t>
            </a:r>
          </a:p>
          <a:p>
            <a:pPr lvl="2"/>
            <a:r>
              <a:rPr lang="en-US">
                <a:solidFill>
                  <a:schemeClr val="tx1"/>
                </a:solidFill>
                <a:latin typeface="Roboto" panose="02000000000000000000" pitchFamily="2" charset="0"/>
              </a:rPr>
              <a:t>Sentiment</a:t>
            </a:r>
          </a:p>
          <a:p>
            <a:pPr marL="0" indent="0">
              <a:buNone/>
            </a:pPr>
            <a:endParaRPr lang="en-CA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CAB67F0-E500-8F26-20E0-E184E96158C0}"/>
              </a:ext>
            </a:extLst>
          </p:cNvPr>
          <p:cNvSpPr/>
          <p:nvPr/>
        </p:nvSpPr>
        <p:spPr>
          <a:xfrm>
            <a:off x="11123290" y="5018643"/>
            <a:ext cx="5040560" cy="24482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3600"/>
              <a:t>Individuals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E7E34F-AB6D-A0EC-B772-8F51FEDCD6B5}"/>
              </a:ext>
            </a:extLst>
          </p:cNvPr>
          <p:cNvSpPr/>
          <p:nvPr/>
        </p:nvSpPr>
        <p:spPr>
          <a:xfrm>
            <a:off x="12311422" y="6242779"/>
            <a:ext cx="2664296" cy="57606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400"/>
              <a:t>People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D5352E3E-1E93-DEF2-D89A-BBEFAC0DCC15}"/>
              </a:ext>
            </a:extLst>
          </p:cNvPr>
          <p:cNvSpPr txBox="1">
            <a:spLocks/>
          </p:cNvSpPr>
          <p:nvPr/>
        </p:nvSpPr>
        <p:spPr>
          <a:xfrm>
            <a:off x="9393771" y="3596266"/>
            <a:ext cx="10210800" cy="730250"/>
          </a:xfrm>
          <a:prstGeom prst="rect">
            <a:avLst/>
          </a:prstGeom>
        </p:spPr>
        <p:txBody>
          <a:bodyPr/>
          <a:lstStyle>
            <a:lvl1pPr marL="723900" indent="-723900" algn="l" defTabSz="2438645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Blip>
                <a:blip r:embed="rId2"/>
              </a:buBlip>
              <a:defRPr kumimoji="0" lang="en-US" sz="3200" b="0" i="0" u="none" strike="noStrike" kern="1200" cap="none" spc="0" normalizeH="0" baseline="0" dirty="0" smtClean="0">
                <a:ln>
                  <a:noFill/>
                </a:ln>
                <a:solidFill>
                  <a:srgbClr val="25232F"/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 marL="1428750" indent="-704850" algn="l" defTabSz="2438645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lang="en-US" sz="3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403475" indent="-85725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26762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668713" indent="-68580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en-US" sz="2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6706271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59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91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423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</a:rPr>
              <a:t>Matching naming conventions</a:t>
            </a:r>
          </a:p>
          <a:p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1265FFA-6686-A211-2F7C-E88B4EB4A8B1}"/>
              </a:ext>
            </a:extLst>
          </p:cNvPr>
          <p:cNvSpPr/>
          <p:nvPr/>
        </p:nvSpPr>
        <p:spPr>
          <a:xfrm>
            <a:off x="11112674" y="8397963"/>
            <a:ext cx="5040560" cy="24482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3600"/>
              <a:t>Organizations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5F01E3-CA63-0F86-D659-69B80BAE258C}"/>
              </a:ext>
            </a:extLst>
          </p:cNvPr>
          <p:cNvSpPr/>
          <p:nvPr/>
        </p:nvSpPr>
        <p:spPr>
          <a:xfrm>
            <a:off x="11833287" y="9519447"/>
            <a:ext cx="3620566" cy="100767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400" dirty="0"/>
              <a:t>Companies</a:t>
            </a:r>
          </a:p>
          <a:p>
            <a:pPr algn="ctr"/>
            <a:r>
              <a:rPr lang="en-CA" sz="2400" dirty="0"/>
              <a:t>NGO</a:t>
            </a:r>
          </a:p>
          <a:p>
            <a:pPr algn="ctr"/>
            <a:r>
              <a:rPr lang="en-CA" sz="2400" dirty="0"/>
              <a:t>Government agencies…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5BFF21B-6C36-89E2-48EF-082755C0C0AA}"/>
              </a:ext>
            </a:extLst>
          </p:cNvPr>
          <p:cNvSpPr/>
          <p:nvPr/>
        </p:nvSpPr>
        <p:spPr>
          <a:xfrm>
            <a:off x="17185754" y="5018643"/>
            <a:ext cx="4148336" cy="582759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3600"/>
              <a:t>Communications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76CC978-1F80-BCEB-B800-05A4199B926A}"/>
              </a:ext>
            </a:extLst>
          </p:cNvPr>
          <p:cNvSpPr/>
          <p:nvPr/>
        </p:nvSpPr>
        <p:spPr>
          <a:xfrm>
            <a:off x="17972316" y="6283450"/>
            <a:ext cx="2664296" cy="59241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400" dirty="0"/>
              <a:t>E-mails</a:t>
            </a:r>
          </a:p>
        </p:txBody>
      </p: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3131E123-286F-96E0-23FD-78514A0D5223}"/>
              </a:ext>
            </a:extLst>
          </p:cNvPr>
          <p:cNvCxnSpPr>
            <a:cxnSpLocks/>
            <a:stCxn id="9" idx="1"/>
            <a:endCxn id="12" idx="1"/>
          </p:cNvCxnSpPr>
          <p:nvPr/>
        </p:nvCxnSpPr>
        <p:spPr>
          <a:xfrm rot="10800000" flipV="1">
            <a:off x="11112674" y="6242779"/>
            <a:ext cx="10616" cy="3379320"/>
          </a:xfrm>
          <a:prstGeom prst="curvedConnector3">
            <a:avLst>
              <a:gd name="adj1" fmla="val 566283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2BE99B5-C62C-7408-BDC5-3A4BC874D69E}"/>
              </a:ext>
            </a:extLst>
          </p:cNvPr>
          <p:cNvSpPr txBox="1"/>
          <p:nvPr/>
        </p:nvSpPr>
        <p:spPr>
          <a:xfrm>
            <a:off x="8746072" y="7332274"/>
            <a:ext cx="1999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/>
              <a:t>Linked through a </a:t>
            </a:r>
            <a:r>
              <a:rPr lang="en-CA" sz="2400" b="1"/>
              <a:t>position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EA7B15-17ED-67AD-5536-A32BE258BDEE}"/>
              </a:ext>
            </a:extLst>
          </p:cNvPr>
          <p:cNvCxnSpPr>
            <a:cxnSpLocks/>
            <a:stCxn id="9" idx="3"/>
            <a:endCxn id="14" idx="1"/>
          </p:cNvCxnSpPr>
          <p:nvPr/>
        </p:nvCxnSpPr>
        <p:spPr>
          <a:xfrm>
            <a:off x="16163850" y="6242779"/>
            <a:ext cx="1021904" cy="16896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740F41F2-25BB-739A-0373-E66525D0F47B}"/>
              </a:ext>
            </a:extLst>
          </p:cNvPr>
          <p:cNvSpPr/>
          <p:nvPr/>
        </p:nvSpPr>
        <p:spPr>
          <a:xfrm>
            <a:off x="17972316" y="9575068"/>
            <a:ext cx="2664296" cy="59241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400"/>
              <a:t>Phone calls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FDBBF12-3FF0-6984-792F-CD4230E1E3FC}"/>
              </a:ext>
            </a:extLst>
          </p:cNvPr>
          <p:cNvSpPr/>
          <p:nvPr/>
        </p:nvSpPr>
        <p:spPr>
          <a:xfrm>
            <a:off x="17972316" y="7929260"/>
            <a:ext cx="2664296" cy="59241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400"/>
              <a:t>Events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86FA2F4-15E3-3DCE-9349-3E277065EA05}"/>
              </a:ext>
            </a:extLst>
          </p:cNvPr>
          <p:cNvSpPr/>
          <p:nvPr/>
        </p:nvSpPr>
        <p:spPr>
          <a:xfrm>
            <a:off x="17972316" y="7106355"/>
            <a:ext cx="2664296" cy="59241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400" dirty="0"/>
              <a:t>Formal meetings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146350F-489D-34B4-63E4-507C1CB7F7AE}"/>
              </a:ext>
            </a:extLst>
          </p:cNvPr>
          <p:cNvSpPr/>
          <p:nvPr/>
        </p:nvSpPr>
        <p:spPr>
          <a:xfrm>
            <a:off x="17972316" y="8752164"/>
            <a:ext cx="2664296" cy="59241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400" dirty="0"/>
              <a:t>In-person meetings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5BCBC487-D6C2-DE88-4978-34431DEF053D}"/>
              </a:ext>
            </a:extLst>
          </p:cNvPr>
          <p:cNvSpPr/>
          <p:nvPr/>
        </p:nvSpPr>
        <p:spPr>
          <a:xfrm>
            <a:off x="17222788" y="289479"/>
            <a:ext cx="6513512" cy="2674383"/>
          </a:xfrm>
          <a:prstGeom prst="wedgeRoundRectCallout">
            <a:avLst>
              <a:gd name="adj1" fmla="val -66004"/>
              <a:gd name="adj2" fmla="val 71761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3200" dirty="0">
                <a:solidFill>
                  <a:schemeClr val="dk1"/>
                </a:solidFill>
              </a:rPr>
              <a:t>Customize </a:t>
            </a:r>
            <a:r>
              <a:rPr lang="en-CA" sz="3200" dirty="0"/>
              <a:t>each text to your process.</a:t>
            </a:r>
          </a:p>
          <a:p>
            <a:pPr algn="ctr"/>
            <a:r>
              <a:rPr lang="en-CA" sz="3200" dirty="0">
                <a:solidFill>
                  <a:schemeClr val="dk1"/>
                </a:solidFill>
              </a:rPr>
              <a:t>“Matching naming conventions’ consist in mapping your vocabulary with the registers or fields available in Borealis</a:t>
            </a:r>
          </a:p>
        </p:txBody>
      </p:sp>
    </p:spTree>
    <p:extLst>
      <p:ext uri="{BB962C8B-B14F-4D97-AF65-F5344CB8AC3E}">
        <p14:creationId xmlns:p14="http://schemas.microsoft.com/office/powerpoint/2010/main" val="47989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F2FD6F11-771F-1CBF-3307-456C9A216EBB}"/>
              </a:ext>
            </a:extLst>
          </p:cNvPr>
          <p:cNvSpPr/>
          <p:nvPr/>
        </p:nvSpPr>
        <p:spPr>
          <a:xfrm>
            <a:off x="2039938" y="4572000"/>
            <a:ext cx="19735800" cy="7010400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A8168-ACEB-4D34-BE49-FCF1659B2C0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CC8C4F2-0F1A-4DC7-9C62-EB3CA816996D}" type="slidenum">
              <a:rPr lang="fr-CA" smtClean="0"/>
              <a:pPr/>
              <a:t>13</a:t>
            </a:fld>
            <a:endParaRPr lang="fr-CA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EE8AC7E-3E8B-4220-A866-6DD031EFC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Associated process </a:t>
            </a:r>
            <a:br>
              <a:rPr lang="en-US" dirty="0"/>
            </a:br>
            <a:endParaRPr lang="en-CA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17F088-686F-4EC6-7DC8-935D24B17414}"/>
              </a:ext>
            </a:extLst>
          </p:cNvPr>
          <p:cNvSpPr/>
          <p:nvPr/>
        </p:nvSpPr>
        <p:spPr>
          <a:xfrm>
            <a:off x="3220125" y="6446995"/>
            <a:ext cx="2713265" cy="118841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dirty="0"/>
              <a:t>Receive e-mails in Mailbox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C50631-FFE0-30F8-0E11-820F22C3DD61}"/>
              </a:ext>
            </a:extLst>
          </p:cNvPr>
          <p:cNvSpPr/>
          <p:nvPr/>
        </p:nvSpPr>
        <p:spPr>
          <a:xfrm>
            <a:off x="7005861" y="6447706"/>
            <a:ext cx="2713265" cy="118841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dirty="0"/>
              <a:t>Use add-in or e-mail alias to send to Borealis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19009A-6502-945D-BE32-86C0A73A1120}"/>
              </a:ext>
            </a:extLst>
          </p:cNvPr>
          <p:cNvSpPr/>
          <p:nvPr/>
        </p:nvSpPr>
        <p:spPr>
          <a:xfrm>
            <a:off x="14184084" y="5683496"/>
            <a:ext cx="2713265" cy="118841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dirty="0"/>
              <a:t>Create and assign  a task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BB44E6-0C14-BF05-103C-B773D1F30E0F}"/>
              </a:ext>
            </a:extLst>
          </p:cNvPr>
          <p:cNvSpPr/>
          <p:nvPr/>
        </p:nvSpPr>
        <p:spPr>
          <a:xfrm>
            <a:off x="18109292" y="7715495"/>
            <a:ext cx="2713265" cy="118841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dirty="0"/>
              <a:t>Consult report</a:t>
            </a:r>
          </a:p>
        </p:txBody>
      </p:sp>
      <p:sp>
        <p:nvSpPr>
          <p:cNvPr id="12" name="Diamond 11">
            <a:extLst>
              <a:ext uri="{FF2B5EF4-FFF2-40B4-BE49-F238E27FC236}">
                <a16:creationId xmlns:a16="http://schemas.microsoft.com/office/drawing/2014/main" id="{8988C5F1-505C-269E-2E9A-532F31A419BC}"/>
              </a:ext>
            </a:extLst>
          </p:cNvPr>
          <p:cNvSpPr/>
          <p:nvPr/>
        </p:nvSpPr>
        <p:spPr>
          <a:xfrm>
            <a:off x="10697935" y="7635409"/>
            <a:ext cx="2713264" cy="1348585"/>
          </a:xfrm>
          <a:prstGeom prst="diamon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800" dirty="0"/>
              <a:t>Is a follow-up required?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1F3A0C2C-6BBA-7664-24AD-DB3218A96F40}"/>
              </a:ext>
            </a:extLst>
          </p:cNvPr>
          <p:cNvCxnSpPr>
            <a:stCxn id="12" idx="0"/>
            <a:endCxn id="9" idx="1"/>
          </p:cNvCxnSpPr>
          <p:nvPr/>
        </p:nvCxnSpPr>
        <p:spPr>
          <a:xfrm rot="5400000" flipH="1" flipV="1">
            <a:off x="12440472" y="5891798"/>
            <a:ext cx="1357706" cy="2129517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C5F6797-27D4-CFC2-A33A-9B908136DDE7}"/>
              </a:ext>
            </a:extLst>
          </p:cNvPr>
          <p:cNvCxnSpPr>
            <a:stCxn id="12" idx="3"/>
            <a:endCxn id="10" idx="1"/>
          </p:cNvCxnSpPr>
          <p:nvPr/>
        </p:nvCxnSpPr>
        <p:spPr>
          <a:xfrm>
            <a:off x="13411199" y="8309702"/>
            <a:ext cx="469809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BA377D9-3A15-44BA-2F5A-7EFB0346C8C3}"/>
              </a:ext>
            </a:extLst>
          </p:cNvPr>
          <p:cNvCxnSpPr>
            <a:stCxn id="6" idx="3"/>
            <a:endCxn id="12" idx="1"/>
          </p:cNvCxnSpPr>
          <p:nvPr/>
        </p:nvCxnSpPr>
        <p:spPr>
          <a:xfrm>
            <a:off x="9719126" y="7041913"/>
            <a:ext cx="978809" cy="12677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C98653C-788D-6D47-508B-BA8C74BB91D3}"/>
              </a:ext>
            </a:extLst>
          </p:cNvPr>
          <p:cNvCxnSpPr>
            <a:stCxn id="3" idx="3"/>
            <a:endCxn id="6" idx="1"/>
          </p:cNvCxnSpPr>
          <p:nvPr/>
        </p:nvCxnSpPr>
        <p:spPr>
          <a:xfrm>
            <a:off x="5933390" y="7041202"/>
            <a:ext cx="1072471" cy="7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96A45840-A718-F376-6C19-3DEA5297ABCC}"/>
              </a:ext>
            </a:extLst>
          </p:cNvPr>
          <p:cNvCxnSpPr>
            <a:stCxn id="9" idx="3"/>
            <a:endCxn id="10" idx="0"/>
          </p:cNvCxnSpPr>
          <p:nvPr/>
        </p:nvCxnSpPr>
        <p:spPr>
          <a:xfrm>
            <a:off x="16897349" y="6277703"/>
            <a:ext cx="2568576" cy="1437792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A6947984-0554-C861-9BC7-E85EBF2241C5}"/>
              </a:ext>
            </a:extLst>
          </p:cNvPr>
          <p:cNvSpPr/>
          <p:nvPr/>
        </p:nvSpPr>
        <p:spPr>
          <a:xfrm>
            <a:off x="3235548" y="9040725"/>
            <a:ext cx="2713265" cy="118841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dirty="0"/>
              <a:t>Send e-mail from Mailbox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657566E-1629-E02B-65AC-EE14A6C4D5F3}"/>
              </a:ext>
            </a:extLst>
          </p:cNvPr>
          <p:cNvSpPr/>
          <p:nvPr/>
        </p:nvSpPr>
        <p:spPr>
          <a:xfrm>
            <a:off x="7021284" y="9041436"/>
            <a:ext cx="2713265" cy="118841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dirty="0"/>
              <a:t>Use add-in or e-mail alias to share with Borealis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CCC971D-B093-B267-729F-C291F4167EB9}"/>
              </a:ext>
            </a:extLst>
          </p:cNvPr>
          <p:cNvCxnSpPr>
            <a:cxnSpLocks/>
            <a:stCxn id="28" idx="3"/>
            <a:endCxn id="29" idx="1"/>
          </p:cNvCxnSpPr>
          <p:nvPr/>
        </p:nvCxnSpPr>
        <p:spPr>
          <a:xfrm>
            <a:off x="5948813" y="9634932"/>
            <a:ext cx="1072471" cy="7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64966E3E-8A7B-C8E8-B56F-C2E81018332A}"/>
              </a:ext>
            </a:extLst>
          </p:cNvPr>
          <p:cNvSpPr txBox="1"/>
          <p:nvPr/>
        </p:nvSpPr>
        <p:spPr>
          <a:xfrm>
            <a:off x="11528843" y="7235299"/>
            <a:ext cx="1051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>
                <a:solidFill>
                  <a:schemeClr val="bg1"/>
                </a:solidFill>
              </a:rPr>
              <a:t>Yes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6310DE7-B4A4-1ECE-A3FE-82998DD4EEDB}"/>
              </a:ext>
            </a:extLst>
          </p:cNvPr>
          <p:cNvSpPr txBox="1"/>
          <p:nvPr/>
        </p:nvSpPr>
        <p:spPr>
          <a:xfrm>
            <a:off x="13131509" y="8080093"/>
            <a:ext cx="1051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>
                <a:solidFill>
                  <a:schemeClr val="bg1"/>
                </a:solidFill>
              </a:rPr>
              <a:t>No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D4EEC18-013B-E5FA-11BA-01107C826B38}"/>
              </a:ext>
            </a:extLst>
          </p:cNvPr>
          <p:cNvCxnSpPr>
            <a:stCxn id="29" idx="3"/>
            <a:endCxn id="12" idx="1"/>
          </p:cNvCxnSpPr>
          <p:nvPr/>
        </p:nvCxnSpPr>
        <p:spPr>
          <a:xfrm flipV="1">
            <a:off x="9734549" y="8309702"/>
            <a:ext cx="963386" cy="13259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4" name="Speech Bubble: Rectangle with Corners Rounded 53">
            <a:extLst>
              <a:ext uri="{FF2B5EF4-FFF2-40B4-BE49-F238E27FC236}">
                <a16:creationId xmlns:a16="http://schemas.microsoft.com/office/drawing/2014/main" id="{5BEA42D9-BAFD-6BA2-C48A-0DE260B17E2C}"/>
              </a:ext>
            </a:extLst>
          </p:cNvPr>
          <p:cNvSpPr/>
          <p:nvPr/>
        </p:nvSpPr>
        <p:spPr>
          <a:xfrm>
            <a:off x="18573750" y="289479"/>
            <a:ext cx="5162550" cy="2674383"/>
          </a:xfrm>
          <a:prstGeom prst="wedgeRoundRectCallout">
            <a:avLst>
              <a:gd name="adj1" fmla="val -66004"/>
              <a:gd name="adj2" fmla="val 71761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3200" dirty="0">
                <a:solidFill>
                  <a:schemeClr val="dk1"/>
                </a:solidFill>
              </a:rPr>
              <a:t>Customize </a:t>
            </a:r>
            <a:r>
              <a:rPr lang="en-CA" sz="3200" dirty="0"/>
              <a:t>each text to your process.</a:t>
            </a:r>
            <a:endParaRPr lang="en-CA" sz="3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52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EA9FA8-20FC-4B07-B315-7B9827E18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Use case XXX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94297E64-5621-43C9-829A-8661D1CDC424}"/>
              </a:ext>
            </a:extLst>
          </p:cNvPr>
          <p:cNvPicPr>
            <a:picLocks noGrp="1" noChangeAspect="1"/>
          </p:cNvPicPr>
          <p:nvPr>
            <p:ph type="pic" sz="quarter" idx="4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3" r="17803"/>
          <a:stretch/>
        </p:blipFill>
        <p:spPr/>
      </p:pic>
    </p:spTree>
    <p:extLst>
      <p:ext uri="{BB962C8B-B14F-4D97-AF65-F5344CB8AC3E}">
        <p14:creationId xmlns:p14="http://schemas.microsoft.com/office/powerpoint/2010/main" val="1602939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9FF01A-3963-7DDF-3D8F-6DE6D8297C06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2CC8C4F2-0F1A-4DC7-9C62-EB3CA816996D}" type="slidenum">
              <a:rPr lang="fr-CA" smtClean="0"/>
              <a:pPr/>
              <a:t>15</a:t>
            </a:fld>
            <a:endParaRPr lang="fr-CA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7FC078B-37FD-ED04-2471-6204BAC98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Use case overview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11D2D98-36C9-12F9-3427-0D7287B87C2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71512" y="5418138"/>
            <a:ext cx="13215938" cy="6624637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55A869-A9BB-0F01-0285-562C5345D62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CA" dirty="0"/>
              <a:t>Main activities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0A9B625-DE87-4A8B-6F3A-50F600CAAD12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n-CA" dirty="0"/>
              <a:t>Purpose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9DA3DF3-54E9-955A-78A6-1C73E726C77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01360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EE8AC7E-3E8B-4220-A866-6DD031EFC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Mapping and components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A8168-ACEB-4D34-BE49-FCF1659B2C0A}"/>
              </a:ext>
            </a:extLst>
          </p:cNvPr>
          <p:cNvSpPr>
            <a:spLocks noGrp="1"/>
          </p:cNvSpPr>
          <p:nvPr>
            <p:ph type="sldNum" sz="quarter" idx="54"/>
          </p:nvPr>
        </p:nvSpPr>
        <p:spPr/>
        <p:txBody>
          <a:bodyPr/>
          <a:lstStyle/>
          <a:p>
            <a:fld id="{2CC8C4F2-0F1A-4DC7-9C62-EB3CA816996D}" type="slidenum">
              <a:rPr lang="fr-CA" smtClean="0"/>
              <a:pPr/>
              <a:t>16</a:t>
            </a:fld>
            <a:endParaRPr lang="fr-C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67D1DC-AEFF-892C-E378-6DA223C1E36C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1214502" y="3618508"/>
            <a:ext cx="6603851" cy="8424862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</a:rPr>
              <a:t>Key components used</a:t>
            </a:r>
          </a:p>
          <a:p>
            <a:pPr lvl="1"/>
            <a:endParaRPr lang="en-US" dirty="0">
              <a:solidFill>
                <a:schemeClr val="tx1"/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D5352E3E-1E93-DEF2-D89A-BBEFAC0DCC15}"/>
              </a:ext>
            </a:extLst>
          </p:cNvPr>
          <p:cNvSpPr txBox="1">
            <a:spLocks/>
          </p:cNvSpPr>
          <p:nvPr/>
        </p:nvSpPr>
        <p:spPr>
          <a:xfrm>
            <a:off x="9393771" y="3596266"/>
            <a:ext cx="10210800" cy="730250"/>
          </a:xfrm>
          <a:prstGeom prst="rect">
            <a:avLst/>
          </a:prstGeom>
        </p:spPr>
        <p:txBody>
          <a:bodyPr/>
          <a:lstStyle>
            <a:lvl1pPr marL="723900" indent="-723900" algn="l" defTabSz="2438645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Blip>
                <a:blip r:embed="rId2"/>
              </a:buBlip>
              <a:defRPr kumimoji="0" lang="en-US" sz="3200" b="0" i="0" u="none" strike="noStrike" kern="1200" cap="none" spc="0" normalizeH="0" baseline="0" dirty="0" smtClean="0">
                <a:ln>
                  <a:noFill/>
                </a:ln>
                <a:solidFill>
                  <a:srgbClr val="25232F"/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 marL="1428750" indent="-704850" algn="l" defTabSz="2438645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lang="en-US" sz="3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403475" indent="-85725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26762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668713" indent="-68580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en-US" sz="2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6706271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59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91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423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  <a:latin typeface="Roboto" panose="02000000000000000000" pitchFamily="2" charset="0"/>
              </a:rPr>
              <a:t>Matching naming conventions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262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A8168-ACEB-4D34-BE49-FCF1659B2C0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CC8C4F2-0F1A-4DC7-9C62-EB3CA816996D}" type="slidenum">
              <a:rPr lang="fr-CA" smtClean="0"/>
              <a:pPr/>
              <a:t>17</a:t>
            </a:fld>
            <a:endParaRPr lang="fr-CA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EE8AC7E-3E8B-4220-A866-6DD031EFC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Associated process 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057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</a:t>
            </a:r>
            <a:endParaRPr lang="ru-RU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8A55B6-73D7-8D0A-FDE4-500137A6C1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D4EB23-DABC-27ED-6B5B-585D01F86E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F4A28617-E37F-6848-84C9-8F4A8D1292B2}"/>
              </a:ext>
            </a:extLst>
          </p:cNvPr>
          <p:cNvSpPr txBox="1">
            <a:spLocks/>
          </p:cNvSpPr>
          <p:nvPr/>
        </p:nvSpPr>
        <p:spPr>
          <a:xfrm>
            <a:off x="1628490" y="3726446"/>
            <a:ext cx="6987089" cy="6264696"/>
          </a:xfrm>
          <a:prstGeom prst="rect">
            <a:avLst/>
          </a:prstGeom>
        </p:spPr>
        <p:txBody>
          <a:bodyPr/>
          <a:lstStyle>
            <a:lvl1pPr marL="914492" indent="-914492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81398" indent="-762077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8305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6762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948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6271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59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91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423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CA" sz="30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US" sz="300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799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28B650F-78D9-48B9-BCB7-1DEA0AC55507}"/>
              </a:ext>
            </a:extLst>
          </p:cNvPr>
          <p:cNvSpPr>
            <a:spLocks noGrp="1"/>
          </p:cNvSpPr>
          <p:nvPr>
            <p:ph sz="quarter" idx="34"/>
          </p:nvPr>
        </p:nvSpPr>
        <p:spPr/>
        <p:txBody>
          <a:bodyPr/>
          <a:lstStyle/>
          <a:p>
            <a:r>
              <a:rPr lang="en-CA" dirty="0"/>
              <a:t>Borealis overview</a:t>
            </a:r>
          </a:p>
          <a:p>
            <a:pPr lvl="1"/>
            <a:r>
              <a:rPr lang="en-CA" dirty="0"/>
              <a:t>Why use Borealis?</a:t>
            </a:r>
          </a:p>
          <a:p>
            <a:pPr lvl="1"/>
            <a:r>
              <a:rPr lang="en-CA" dirty="0"/>
              <a:t>Use cases overview</a:t>
            </a:r>
          </a:p>
          <a:p>
            <a:endParaRPr lang="en-CA" dirty="0"/>
          </a:p>
          <a:p>
            <a:r>
              <a:rPr lang="en-CA" dirty="0"/>
              <a:t>Before we start</a:t>
            </a:r>
          </a:p>
          <a:p>
            <a:pPr lvl="1"/>
            <a:r>
              <a:rPr lang="en-CA" dirty="0"/>
              <a:t>Access to Borealis</a:t>
            </a:r>
          </a:p>
          <a:p>
            <a:pPr lvl="1"/>
            <a:r>
              <a:rPr lang="en-CA" dirty="0"/>
              <a:t>Key introduction videos</a:t>
            </a:r>
          </a:p>
          <a:p>
            <a:pPr lvl="1"/>
            <a:endParaRPr lang="en-CA" dirty="0"/>
          </a:p>
          <a:p>
            <a:r>
              <a:rPr lang="en-CA" dirty="0"/>
              <a:t>Using Borealis for your day-to-day activities</a:t>
            </a:r>
          </a:p>
          <a:p>
            <a:endParaRPr lang="en-CA" dirty="0"/>
          </a:p>
        </p:txBody>
      </p:sp>
      <p:sp>
        <p:nvSpPr>
          <p:cNvPr id="35" name="Title 34">
            <a:extLst>
              <a:ext uri="{FF2B5EF4-FFF2-40B4-BE49-F238E27FC236}">
                <a16:creationId xmlns:a16="http://schemas.microsoft.com/office/drawing/2014/main" id="{2D56E9A3-33D0-48F4-96EA-B2A732F36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961" y="1674218"/>
            <a:ext cx="8738625" cy="1872208"/>
          </a:xfrm>
        </p:spPr>
        <p:txBody>
          <a:bodyPr/>
          <a:lstStyle/>
          <a:p>
            <a:r>
              <a:rPr lang="fr-CA"/>
              <a:t>Agenda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9040BD82-8316-F646-A319-1D94CEC32C1B}"/>
              </a:ext>
            </a:extLst>
          </p:cNvPr>
          <p:cNvSpPr>
            <a:spLocks noGrp="1"/>
          </p:cNvSpPr>
          <p:nvPr>
            <p:ph type="dt" sz="half" idx="38"/>
          </p:nvPr>
        </p:nvSpPr>
        <p:spPr>
          <a:xfrm>
            <a:off x="4055890" y="12714288"/>
            <a:ext cx="5486400" cy="730250"/>
          </a:xfrm>
        </p:spPr>
        <p:txBody>
          <a:bodyPr/>
          <a:lstStyle/>
          <a:p>
            <a:fld id="{B11C713B-4A6F-264F-AF98-2725BD000593}" type="datetime1">
              <a:rPr lang="fr-CA" smtClean="0"/>
              <a:pPr/>
              <a:t>2024-08-16</a:t>
            </a:fld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EE7A324-9B21-7E4D-9B7A-27B98D1B1D9D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>
          <a:xfrm>
            <a:off x="17222788" y="12714288"/>
            <a:ext cx="5486400" cy="730250"/>
          </a:xfrm>
        </p:spPr>
        <p:txBody>
          <a:bodyPr/>
          <a:lstStyle/>
          <a:p>
            <a:fld id="{312300C8-F4AE-AC43-80E7-150487D063F2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5" name="Espace réservé pour une image  4">
            <a:extLst>
              <a:ext uri="{FF2B5EF4-FFF2-40B4-BE49-F238E27FC236}">
                <a16:creationId xmlns:a16="http://schemas.microsoft.com/office/drawing/2014/main" id="{E1E621B4-9E0C-BC44-92C0-1D7CA9DD9FFA}"/>
              </a:ext>
            </a:extLst>
          </p:cNvPr>
          <p:cNvPicPr>
            <a:picLocks noGrp="1" noChangeAspect="1"/>
          </p:cNvPicPr>
          <p:nvPr>
            <p:ph type="pic" sz="quarter" idx="4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6" r="15456"/>
          <a:stretch/>
        </p:blipFill>
        <p:spPr>
          <a:xfrm>
            <a:off x="11501559" y="-1304331"/>
            <a:ext cx="14400865" cy="13894990"/>
          </a:xfrm>
        </p:spPr>
      </p:pic>
    </p:spTree>
    <p:extLst>
      <p:ext uri="{BB962C8B-B14F-4D97-AF65-F5344CB8AC3E}">
        <p14:creationId xmlns:p14="http://schemas.microsoft.com/office/powerpoint/2010/main" val="3225124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EA9FA8-20FC-4B07-B315-7B9827E18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3762" y="4410522"/>
            <a:ext cx="10297144" cy="6264696"/>
          </a:xfrm>
        </p:spPr>
        <p:txBody>
          <a:bodyPr/>
          <a:lstStyle/>
          <a:p>
            <a:r>
              <a:rPr lang="en-CA" dirty="0"/>
              <a:t>Before we start…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BACE3A12-7B07-4DBD-9C66-E52E24BB872E}"/>
              </a:ext>
            </a:extLst>
          </p:cNvPr>
          <p:cNvPicPr>
            <a:picLocks noGrp="1" noChangeAspect="1"/>
          </p:cNvPicPr>
          <p:nvPr>
            <p:ph type="pic" sz="quarter" idx="4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1" r="18051"/>
          <a:stretch/>
        </p:blipFill>
        <p:spPr/>
      </p:pic>
    </p:spTree>
    <p:extLst>
      <p:ext uri="{BB962C8B-B14F-4D97-AF65-F5344CB8AC3E}">
        <p14:creationId xmlns:p14="http://schemas.microsoft.com/office/powerpoint/2010/main" val="2833421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1022D4-0D81-4894-9DF1-545671A546B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CA" dirty="0"/>
              <a:t>You should </a:t>
            </a:r>
            <a:r>
              <a:rPr lang="fr-CA" dirty="0" err="1"/>
              <a:t>be</a:t>
            </a:r>
            <a:r>
              <a:rPr lang="fr-CA" dirty="0"/>
              <a:t> able to log to </a:t>
            </a:r>
            <a:r>
              <a:rPr lang="fr-CA" dirty="0" err="1"/>
              <a:t>your</a:t>
            </a:r>
            <a:r>
              <a:rPr lang="fr-CA" dirty="0"/>
              <a:t> instance through </a:t>
            </a:r>
            <a:r>
              <a:rPr lang="fr-CA" dirty="0" err="1"/>
              <a:t>this</a:t>
            </a:r>
            <a:r>
              <a:rPr lang="fr-CA" dirty="0"/>
              <a:t> </a:t>
            </a:r>
            <a:r>
              <a:rPr lang="fr-CA" dirty="0" err="1"/>
              <a:t>link</a:t>
            </a:r>
            <a:r>
              <a:rPr lang="fr-CA" dirty="0"/>
              <a:t>:</a:t>
            </a:r>
          </a:p>
          <a:p>
            <a:pPr lvl="1"/>
            <a:r>
              <a:rPr lang="fr-CA" dirty="0">
                <a:highlight>
                  <a:srgbClr val="FFFF00"/>
                </a:highlight>
              </a:rPr>
              <a:t>www.xxxxxxx.boreal-is.com  </a:t>
            </a:r>
          </a:p>
          <a:p>
            <a:pPr lvl="1"/>
            <a:endParaRPr lang="fr-CA" dirty="0"/>
          </a:p>
          <a:p>
            <a:endParaRPr lang="fr-CA" dirty="0"/>
          </a:p>
          <a:p>
            <a:r>
              <a:rPr lang="fr-CA" dirty="0"/>
              <a:t>If </a:t>
            </a:r>
            <a:r>
              <a:rPr lang="fr-CA" dirty="0" err="1"/>
              <a:t>you</a:t>
            </a:r>
            <a:r>
              <a:rPr lang="fr-CA" dirty="0"/>
              <a:t> </a:t>
            </a:r>
            <a:r>
              <a:rPr lang="fr-CA" dirty="0" err="1"/>
              <a:t>experiment</a:t>
            </a:r>
            <a:r>
              <a:rPr lang="fr-CA" dirty="0"/>
              <a:t> issues to log in: </a:t>
            </a:r>
          </a:p>
          <a:p>
            <a:endParaRPr lang="fr-CA" dirty="0"/>
          </a:p>
          <a:p>
            <a:endParaRPr lang="fr-C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984578-E645-4F9B-AD6C-0ED0BE8BD49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CC8C4F2-0F1A-4DC7-9C62-EB3CA816996D}" type="slidenum">
              <a:rPr lang="fr-CA" smtClean="0"/>
              <a:pPr/>
              <a:t>4</a:t>
            </a:fld>
            <a:endParaRPr lang="fr-CA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4E81C71-B558-440F-8FB4-50EEEB5A3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Do you have access to Borealis ?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002B064-64AD-DF7D-4C19-0AF63B371C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6745483"/>
              </p:ext>
            </p:extLst>
          </p:nvPr>
        </p:nvGraphicFramePr>
        <p:xfrm>
          <a:off x="5448300" y="7467600"/>
          <a:ext cx="11393488" cy="2953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EA294957-D2F5-4E57-E4EA-4BB09E5EB8AB}"/>
              </a:ext>
            </a:extLst>
          </p:cNvPr>
          <p:cNvSpPr/>
          <p:nvPr/>
        </p:nvSpPr>
        <p:spPr>
          <a:xfrm>
            <a:off x="19716750" y="273050"/>
            <a:ext cx="4381500" cy="1955800"/>
          </a:xfrm>
          <a:prstGeom prst="wedgeRoundRectCallout">
            <a:avLst>
              <a:gd name="adj1" fmla="val -118659"/>
              <a:gd name="adj2" fmla="val 13457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3200" dirty="0"/>
              <a:t>Insert here your instance name:</a:t>
            </a:r>
          </a:p>
        </p:txBody>
      </p:sp>
    </p:spTree>
    <p:extLst>
      <p:ext uri="{BB962C8B-B14F-4D97-AF65-F5344CB8AC3E}">
        <p14:creationId xmlns:p14="http://schemas.microsoft.com/office/powerpoint/2010/main" val="577204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DA229A-65D9-4E84-98C4-882F03D54B8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058650" y="4591049"/>
            <a:ext cx="9342789" cy="618152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To familiarize yourself with the Borealis interface, we highly recommend you to watch the following videos: </a:t>
            </a:r>
            <a:endParaRPr lang="es-ES" sz="2800" dirty="0"/>
          </a:p>
          <a:p>
            <a:endParaRPr lang="es-ES" sz="2800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rgbClr val="606060"/>
                </a:solidFill>
                <a:effectLst/>
                <a:latin typeface="inherit"/>
              </a:rPr>
              <a:t>Stakeholder Engagement - Introduction Videos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2D71A6"/>
                </a:solidFill>
                <a:effectLst/>
                <a:latin typeface="Roboto" panose="02000000000000000000" pitchFamily="2" charset="0"/>
                <a:hlinkClick r:id="rId3"/>
              </a:rPr>
              <a:t>Basic Navigation</a:t>
            </a:r>
            <a:endParaRPr lang="en-US" sz="2800" b="0" i="0" dirty="0">
              <a:solidFill>
                <a:srgbClr val="606060"/>
              </a:solidFill>
              <a:effectLst/>
              <a:latin typeface="Roboto" panose="02000000000000000000" pitchFamily="2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2D71A6"/>
                </a:solidFill>
                <a:effectLst/>
                <a:latin typeface="Roboto" panose="02000000000000000000" pitchFamily="2" charset="0"/>
                <a:hlinkClick r:id="rId4"/>
              </a:rPr>
              <a:t>Introduction to Individuals</a:t>
            </a:r>
            <a:endParaRPr lang="en-US" sz="2800" b="0" i="0" dirty="0">
              <a:solidFill>
                <a:srgbClr val="606060"/>
              </a:solidFill>
              <a:effectLst/>
              <a:latin typeface="Roboto" panose="02000000000000000000" pitchFamily="2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2D71A6"/>
                </a:solidFill>
                <a:effectLst/>
                <a:latin typeface="Roboto" panose="02000000000000000000" pitchFamily="2" charset="0"/>
                <a:hlinkClick r:id="rId5"/>
              </a:rPr>
              <a:t>Introduction to </a:t>
            </a:r>
            <a:r>
              <a:rPr lang="en-US" sz="2800" b="0" i="0" u="none" strike="noStrike" dirty="0" err="1">
                <a:solidFill>
                  <a:srgbClr val="2D71A6"/>
                </a:solidFill>
                <a:effectLst/>
                <a:latin typeface="Roboto" panose="02000000000000000000" pitchFamily="2" charset="0"/>
                <a:hlinkClick r:id="rId5"/>
              </a:rPr>
              <a:t>Organisations</a:t>
            </a:r>
            <a:endParaRPr lang="en-US" sz="2800" b="0" i="0" dirty="0">
              <a:solidFill>
                <a:srgbClr val="606060"/>
              </a:solidFill>
              <a:effectLst/>
              <a:latin typeface="Roboto" panose="02000000000000000000" pitchFamily="2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2D71A6"/>
                </a:solidFill>
                <a:effectLst/>
                <a:latin typeface="Roboto" panose="02000000000000000000" pitchFamily="2" charset="0"/>
                <a:hlinkClick r:id="rId6"/>
              </a:rPr>
              <a:t>Introduction to stakeholder positions</a:t>
            </a:r>
            <a:endParaRPr lang="en-US" sz="2800" b="0" i="0" dirty="0">
              <a:solidFill>
                <a:srgbClr val="606060"/>
              </a:solidFill>
              <a:effectLst/>
              <a:latin typeface="Roboto" panose="02000000000000000000" pitchFamily="2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2D71A6"/>
                </a:solidFill>
                <a:effectLst/>
                <a:latin typeface="Roboto" panose="02000000000000000000" pitchFamily="2" charset="0"/>
                <a:hlinkClick r:id="rId7"/>
              </a:rPr>
              <a:t>Introduction to Communications</a:t>
            </a:r>
            <a:endParaRPr lang="en-US" sz="2800" b="0" i="0" dirty="0">
              <a:solidFill>
                <a:srgbClr val="606060"/>
              </a:solidFill>
              <a:effectLst/>
              <a:latin typeface="Roboto" panose="02000000000000000000" pitchFamily="2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2D71A6"/>
                </a:solidFill>
                <a:effectLst/>
                <a:latin typeface="Roboto" panose="02000000000000000000" pitchFamily="2" charset="0"/>
                <a:hlinkClick r:id="rId8"/>
              </a:rPr>
              <a:t>Introduction to the Outlook add-In</a:t>
            </a:r>
            <a:endParaRPr lang="en-US" sz="2800" b="0" i="0" dirty="0">
              <a:solidFill>
                <a:srgbClr val="606060"/>
              </a:solidFill>
              <a:effectLst/>
              <a:latin typeface="Roboto" panose="02000000000000000000" pitchFamily="2" charset="0"/>
            </a:endParaRPr>
          </a:p>
          <a:p>
            <a:endParaRPr lang="en-US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2788" cy="2651125"/>
          </a:xfrm>
        </p:spPr>
        <p:txBody>
          <a:bodyPr>
            <a:normAutofit/>
          </a:bodyPr>
          <a:lstStyle/>
          <a:p>
            <a:r>
              <a:rPr lang="es-CO" sz="6600" dirty="0" err="1"/>
              <a:t>Have</a:t>
            </a:r>
            <a:r>
              <a:rPr lang="es-CO" sz="6600" dirty="0"/>
              <a:t> </a:t>
            </a:r>
            <a:r>
              <a:rPr lang="es-CO" sz="6600" dirty="0" err="1"/>
              <a:t>you</a:t>
            </a:r>
            <a:r>
              <a:rPr lang="es-CO" sz="6600" dirty="0"/>
              <a:t> </a:t>
            </a:r>
            <a:r>
              <a:rPr lang="es-CO" sz="6600" dirty="0" err="1"/>
              <a:t>watched</a:t>
            </a:r>
            <a:r>
              <a:rPr lang="es-CO" sz="6600" dirty="0"/>
              <a:t> </a:t>
            </a:r>
            <a:r>
              <a:rPr lang="es-CO" sz="6600" dirty="0" err="1"/>
              <a:t>the</a:t>
            </a:r>
            <a:r>
              <a:rPr lang="es-CO" sz="6600" dirty="0"/>
              <a:t> </a:t>
            </a:r>
            <a:r>
              <a:rPr lang="es-CO" sz="6600" dirty="0" err="1"/>
              <a:t>key</a:t>
            </a:r>
            <a:r>
              <a:rPr lang="es-CO" sz="6600" dirty="0"/>
              <a:t> </a:t>
            </a:r>
            <a:r>
              <a:rPr lang="es-CO" sz="6600" dirty="0" err="1"/>
              <a:t>introduction</a:t>
            </a:r>
            <a:r>
              <a:rPr lang="es-CO" sz="6600" dirty="0"/>
              <a:t> videos?</a:t>
            </a:r>
            <a:endParaRPr lang="ru-RU" sz="6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2F704D-C816-E77C-BBEE-CE4DFFCEDA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400" y="3854704"/>
            <a:ext cx="8168388" cy="713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84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EA9FA8-20FC-4B07-B315-7B9827E18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3762" y="4410522"/>
            <a:ext cx="10297144" cy="6264696"/>
          </a:xfrm>
        </p:spPr>
        <p:txBody>
          <a:bodyPr/>
          <a:lstStyle/>
          <a:p>
            <a:r>
              <a:rPr lang="en-CA"/>
              <a:t>Borealis overview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BACE3A12-7B07-4DBD-9C66-E52E24BB872E}"/>
              </a:ext>
            </a:extLst>
          </p:cNvPr>
          <p:cNvPicPr>
            <a:picLocks noGrp="1" noChangeAspect="1"/>
          </p:cNvPicPr>
          <p:nvPr>
            <p:ph type="pic" sz="quarter" idx="4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1" r="18051"/>
          <a:stretch/>
        </p:blipFill>
        <p:spPr/>
      </p:pic>
    </p:spTree>
    <p:extLst>
      <p:ext uri="{BB962C8B-B14F-4D97-AF65-F5344CB8AC3E}">
        <p14:creationId xmlns:p14="http://schemas.microsoft.com/office/powerpoint/2010/main" val="419420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F3050F-310E-4DFC-C729-168D18AA9D7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CC8C4F2-0F1A-4DC7-9C62-EB3CA816996D}" type="slidenum">
              <a:rPr lang="fr-CA" smtClean="0"/>
              <a:pPr/>
              <a:t>7</a:t>
            </a:fld>
            <a:endParaRPr lang="fr-CA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1874AF2-7EF4-43EB-D131-FC55A5805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Why use Borealis ?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414E4A5-7FEC-B5F8-EB08-84E673C324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5008145"/>
              </p:ext>
            </p:extLst>
          </p:nvPr>
        </p:nvGraphicFramePr>
        <p:xfrm>
          <a:off x="6373346" y="4038600"/>
          <a:ext cx="11638896" cy="6747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1827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7806A5-EFDD-4414-AF0C-754B4B3A61F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CC8C4F2-0F1A-4DC7-9C62-EB3CA816996D}" type="slidenum">
              <a:rPr lang="fr-CA" smtClean="0"/>
              <a:pPr/>
              <a:t>8</a:t>
            </a:fld>
            <a:endParaRPr lang="fr-CA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2E118809-AC2A-41BB-8B02-613A2321C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139495"/>
            <a:ext cx="21032788" cy="2651125"/>
          </a:xfrm>
        </p:spPr>
        <p:txBody>
          <a:bodyPr/>
          <a:lstStyle/>
          <a:p>
            <a:r>
              <a:rPr lang="fr-CA" err="1"/>
              <a:t>What</a:t>
            </a:r>
            <a:r>
              <a:rPr lang="fr-CA"/>
              <a:t> </a:t>
            </a:r>
            <a:r>
              <a:rPr lang="fr-CA" err="1"/>
              <a:t>is</a:t>
            </a:r>
            <a:r>
              <a:rPr lang="fr-CA"/>
              <a:t> </a:t>
            </a:r>
            <a:r>
              <a:rPr lang="fr-CA" err="1"/>
              <a:t>Borealis</a:t>
            </a:r>
            <a:r>
              <a:rPr lang="fr-CA"/>
              <a:t>?</a:t>
            </a:r>
            <a:endParaRPr lang="en-CA"/>
          </a:p>
        </p:txBody>
      </p:sp>
      <p:sp>
        <p:nvSpPr>
          <p:cNvPr id="12" name="Title 31">
            <a:extLst>
              <a:ext uri="{FF2B5EF4-FFF2-40B4-BE49-F238E27FC236}">
                <a16:creationId xmlns:a16="http://schemas.microsoft.com/office/drawing/2014/main" id="{5A061B6E-3444-4083-A9AD-9F19B0706B77}"/>
              </a:ext>
            </a:extLst>
          </p:cNvPr>
          <p:cNvSpPr txBox="1">
            <a:spLocks/>
          </p:cNvSpPr>
          <p:nvPr/>
        </p:nvSpPr>
        <p:spPr>
          <a:xfrm>
            <a:off x="1370347" y="3003711"/>
            <a:ext cx="21192906" cy="127321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64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None/>
              <a:tabLst>
                <a:tab pos="3641907" algn="l"/>
              </a:tabLst>
              <a:defRPr lang="ru-RU" sz="8001" b="1" i="0" kern="1200" spc="0" baseline="0" dirty="0">
                <a:solidFill>
                  <a:schemeClr val="tx2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endParaRPr lang="fr-CA" sz="6000">
              <a:highlight>
                <a:srgbClr val="FFFF00"/>
              </a:highlight>
            </a:endParaRP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644FA159-896D-40AA-8089-1A1621C6C042}"/>
              </a:ext>
            </a:extLst>
          </p:cNvPr>
          <p:cNvSpPr txBox="1">
            <a:spLocks/>
          </p:cNvSpPr>
          <p:nvPr/>
        </p:nvSpPr>
        <p:spPr>
          <a:xfrm>
            <a:off x="1676400" y="4632857"/>
            <a:ext cx="9425354" cy="808143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723900" indent="-723900" algn="l" defTabSz="2438645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Blip>
                <a:blip r:embed="rId2"/>
              </a:buBlip>
              <a:defRPr kumimoji="0" lang="en-US" sz="3200" b="0" i="0" u="none" strike="noStrike" kern="1200" cap="none" spc="0" normalizeH="0" baseline="0" dirty="0" smtClean="0">
                <a:ln>
                  <a:noFill/>
                </a:ln>
                <a:solidFill>
                  <a:srgbClr val="25232F"/>
                </a:solidFill>
                <a:effectLst/>
                <a:uLnTx/>
                <a:uFillTx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 marL="1428750" indent="-704850" algn="l" defTabSz="2438645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lang="en-US" sz="3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403475" indent="-85725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26762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668713" indent="-68580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en-US" sz="2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6706271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59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91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423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accent1"/>
              </a:buClr>
              <a:buFont typeface="Menlo Regular" panose="020B0609030804020204" pitchFamily="49" charset="0"/>
              <a:buChar char="▻"/>
            </a:pPr>
            <a:r>
              <a:rPr lang="en-CA" sz="2800" dirty="0">
                <a:solidFill>
                  <a:srgbClr val="4B4E51"/>
                </a:solidFill>
                <a:latin typeface="Arial"/>
                <a:ea typeface="Roboto Light"/>
                <a:cs typeface="Arial"/>
              </a:rPr>
              <a:t> A </a:t>
            </a:r>
            <a:r>
              <a:rPr lang="en-CA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ea typeface="Roboto Light"/>
                <a:cs typeface="Arial"/>
              </a:rPr>
              <a:t>cloud-based stakeholder engagement software </a:t>
            </a:r>
            <a:r>
              <a:rPr lang="en-CA" sz="2800" dirty="0">
                <a:solidFill>
                  <a:srgbClr val="4B4E51"/>
                </a:solidFill>
                <a:latin typeface="Arial"/>
                <a:ea typeface="Roboto Light"/>
                <a:cs typeface="Arial"/>
              </a:rPr>
              <a:t>for storing, sharing, and reporting on stakeholder data and related engagement activities</a:t>
            </a:r>
          </a:p>
          <a:p>
            <a:pPr marL="718820" indent="-718820">
              <a:lnSpc>
                <a:spcPct val="150000"/>
              </a:lnSpc>
              <a:buClr>
                <a:schemeClr val="accent1"/>
              </a:buClr>
              <a:buFont typeface="Menlo Regular" panose="020B0609030804020204" pitchFamily="49" charset="0"/>
              <a:buChar char="▻"/>
            </a:pPr>
            <a:r>
              <a:rPr lang="en-CA" sz="2800" dirty="0">
                <a:solidFill>
                  <a:srgbClr val="4B4E51"/>
                </a:solidFill>
                <a:latin typeface="Arial"/>
                <a:ea typeface="Roboto Light"/>
                <a:cs typeface="Arial"/>
              </a:rPr>
              <a:t>Complies with the </a:t>
            </a:r>
            <a:r>
              <a:rPr lang="en-CA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ea typeface="Roboto Light"/>
                <a:cs typeface="Arial"/>
              </a:rPr>
              <a:t>highest industry standards </a:t>
            </a:r>
            <a:r>
              <a:rPr lang="en-CA" sz="2800" dirty="0">
                <a:solidFill>
                  <a:srgbClr val="4B4E51"/>
                </a:solidFill>
                <a:latin typeface="Arial"/>
                <a:ea typeface="Roboto Light"/>
                <a:cs typeface="Arial"/>
              </a:rPr>
              <a:t>for enterprise security to ensure the confidentiality, integrity, and availability of your information.</a:t>
            </a:r>
          </a:p>
          <a:p>
            <a:pPr marL="718820" indent="-718820">
              <a:lnSpc>
                <a:spcPct val="150000"/>
              </a:lnSpc>
              <a:buClr>
                <a:schemeClr val="accent1"/>
              </a:buClr>
              <a:buFont typeface="Menlo Regular" panose="020B0609030804020204" pitchFamily="49" charset="0"/>
              <a:buChar char="▻"/>
            </a:pPr>
            <a:r>
              <a:rPr lang="en-CA" sz="2800" dirty="0">
                <a:solidFill>
                  <a:srgbClr val="4B4E51"/>
                </a:solidFill>
                <a:latin typeface="Arial"/>
                <a:ea typeface="Roboto Light"/>
                <a:cs typeface="Arial"/>
              </a:rPr>
              <a:t>It is </a:t>
            </a:r>
            <a:r>
              <a:rPr lang="en-CA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ea typeface="Roboto Light"/>
                <a:cs typeface="Arial"/>
              </a:rPr>
              <a:t>customizable</a:t>
            </a:r>
            <a:r>
              <a:rPr lang="en-CA" sz="2800" dirty="0">
                <a:solidFill>
                  <a:srgbClr val="4B4E51"/>
                </a:solidFill>
                <a:latin typeface="Arial"/>
                <a:ea typeface="Roboto Light"/>
                <a:cs typeface="Arial"/>
              </a:rPr>
              <a:t> to meet organization’s objectives based on industry best practices.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Font typeface="Menlo Regular" panose="020B0609030804020204" pitchFamily="49" charset="0"/>
              <a:buChar char="▻"/>
            </a:pPr>
            <a:endParaRPr lang="en-CA" sz="2800" dirty="0">
              <a:solidFill>
                <a:srgbClr val="4B4E51"/>
              </a:solidFill>
              <a:latin typeface="Arial"/>
              <a:ea typeface="Roboto Light"/>
              <a:cs typeface="Arial"/>
            </a:endParaRPr>
          </a:p>
          <a:p>
            <a:pPr>
              <a:lnSpc>
                <a:spcPct val="150000"/>
              </a:lnSpc>
              <a:buClr>
                <a:schemeClr val="accent1"/>
              </a:buClr>
              <a:buFont typeface="Menlo Regular" panose="020B0609030804020204" pitchFamily="49" charset="0"/>
              <a:buChar char="▻"/>
            </a:pPr>
            <a:endParaRPr lang="en-CA" sz="2800" dirty="0">
              <a:solidFill>
                <a:srgbClr val="4B4E51"/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  <a:buClr>
                <a:schemeClr val="accent1"/>
              </a:buClr>
              <a:buFont typeface="Menlo Regular" panose="020B0609030804020204" pitchFamily="49" charset="0"/>
              <a:buChar char="▻"/>
            </a:pPr>
            <a:endParaRPr lang="en-CA" sz="2800" dirty="0">
              <a:solidFill>
                <a:srgbClr val="4B4E51"/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  <a:buClr>
                <a:schemeClr val="accent1"/>
              </a:buClr>
              <a:buFont typeface="Menlo Regular" panose="020B0609030804020204" pitchFamily="49" charset="0"/>
              <a:buChar char="▻"/>
            </a:pPr>
            <a:endParaRPr lang="en-CA" sz="2800" dirty="0">
              <a:solidFill>
                <a:srgbClr val="4B4E51"/>
              </a:solidFill>
              <a:latin typeface="Arial"/>
              <a:cs typeface="Arial"/>
            </a:endParaRPr>
          </a:p>
          <a:p>
            <a:pPr marL="1174750" lvl="1" indent="-457200">
              <a:lnSpc>
                <a:spcPct val="150000"/>
              </a:lnSpc>
              <a:buFont typeface="Menlo Regular" panose="020B0609030804020204" pitchFamily="49" charset="0"/>
              <a:buChar char="▻"/>
            </a:pPr>
            <a:endParaRPr lang="en-CA" sz="2800" dirty="0">
              <a:solidFill>
                <a:srgbClr val="4B4E51"/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  <a:buClr>
                <a:schemeClr val="accent1"/>
              </a:buClr>
              <a:buFont typeface="Menlo Regular" panose="020B0609030804020204" pitchFamily="49" charset="0"/>
              <a:buChar char="▻"/>
            </a:pPr>
            <a:endParaRPr lang="en-CA" sz="2800" dirty="0">
              <a:solidFill>
                <a:srgbClr val="4B4E5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D2A97FB-F94B-2945-9D37-87E3BFC4DD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746" y="-899258"/>
            <a:ext cx="21604483" cy="1635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115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4F807D2-9F40-068B-2F0A-31A0F2BB4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Processes that will be managed in Borealis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112118-7B27-78CC-55BD-D6678E712782}"/>
              </a:ext>
            </a:extLst>
          </p:cNvPr>
          <p:cNvSpPr>
            <a:spLocks noGrp="1"/>
          </p:cNvSpPr>
          <p:nvPr>
            <p:ph type="dt" sz="half" idx="53"/>
          </p:nvPr>
        </p:nvSpPr>
        <p:spPr/>
        <p:txBody>
          <a:bodyPr/>
          <a:lstStyle/>
          <a:p>
            <a:fld id="{3D362BF9-9E0F-6046-A136-55E92DCD62BA}" type="datetime1">
              <a:rPr lang="fr-CA" smtClean="0"/>
              <a:t>2024-08-16</a:t>
            </a:fld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E7884-E79E-D1B8-1A1E-FEF29C804569}"/>
              </a:ext>
            </a:extLst>
          </p:cNvPr>
          <p:cNvSpPr>
            <a:spLocks noGrp="1"/>
          </p:cNvSpPr>
          <p:nvPr>
            <p:ph type="sldNum" sz="quarter" idx="54"/>
          </p:nvPr>
        </p:nvSpPr>
        <p:spPr/>
        <p:txBody>
          <a:bodyPr/>
          <a:lstStyle/>
          <a:p>
            <a:fld id="{312300C8-F4AE-AC43-80E7-150487D063F2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B335A40-95B8-B0CB-0883-AF30179C9D36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227440" y="5102424"/>
            <a:ext cx="11631810" cy="67691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CA" dirty="0"/>
              <a:t>Track interactions with your stakeholders 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CA" dirty="0"/>
              <a:t>Organize stakeholders to define an engagement strategy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CA" dirty="0">
                <a:highlight>
                  <a:srgbClr val="FFFF00"/>
                </a:highlight>
              </a:rPr>
              <a:t>…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CA" dirty="0">
                <a:highlight>
                  <a:srgbClr val="FFFF00"/>
                </a:highlight>
              </a:rPr>
              <a:t>…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CA" dirty="0">
                <a:highlight>
                  <a:srgbClr val="FFFF00"/>
                </a:highlight>
              </a:rPr>
              <a:t>…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56A635A3-3A39-AC91-958E-627030025E81}"/>
              </a:ext>
            </a:extLst>
          </p:cNvPr>
          <p:cNvSpPr/>
          <p:nvPr/>
        </p:nvSpPr>
        <p:spPr>
          <a:xfrm>
            <a:off x="18935700" y="273049"/>
            <a:ext cx="5162550" cy="2674383"/>
          </a:xfrm>
          <a:prstGeom prst="wedgeRoundRectCallout">
            <a:avLst>
              <a:gd name="adj1" fmla="val -82609"/>
              <a:gd name="adj2" fmla="val 115924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3200" dirty="0">
                <a:solidFill>
                  <a:schemeClr val="dk1"/>
                </a:solidFill>
              </a:rPr>
              <a:t>Insert here your list of use cases: Use cases correspond to the processes you aim to implement in Borealis. For example:</a:t>
            </a:r>
          </a:p>
        </p:txBody>
      </p:sp>
    </p:spTree>
    <p:extLst>
      <p:ext uri="{BB962C8B-B14F-4D97-AF65-F5344CB8AC3E}">
        <p14:creationId xmlns:p14="http://schemas.microsoft.com/office/powerpoint/2010/main" val="21866768"/>
      </p:ext>
    </p:extLst>
  </p:cSld>
  <p:clrMapOvr>
    <a:masterClrMapping/>
  </p:clrMapOvr>
</p:sld>
</file>

<file path=ppt/theme/theme1.xml><?xml version="1.0" encoding="utf-8"?>
<a:theme xmlns:a="http://schemas.openxmlformats.org/drawingml/2006/main" name="Empty">
  <a:themeElements>
    <a:clrScheme name="Borealis colors">
      <a:dk1>
        <a:srgbClr val="25232F"/>
      </a:dk1>
      <a:lt1>
        <a:srgbClr val="FFFFFF"/>
      </a:lt1>
      <a:dk2>
        <a:srgbClr val="25232F"/>
      </a:dk2>
      <a:lt2>
        <a:srgbClr val="FFFFFF"/>
      </a:lt2>
      <a:accent1>
        <a:srgbClr val="52D996"/>
      </a:accent1>
      <a:accent2>
        <a:srgbClr val="0E90F2"/>
      </a:accent2>
      <a:accent3>
        <a:srgbClr val="6A5DCA"/>
      </a:accent3>
      <a:accent4>
        <a:srgbClr val="EB8E49"/>
      </a:accent4>
      <a:accent5>
        <a:srgbClr val="E8BE32"/>
      </a:accent5>
      <a:accent6>
        <a:srgbClr val="D9676D"/>
      </a:accent6>
      <a:hlink>
        <a:srgbClr val="3291F0"/>
      </a:hlink>
      <a:folHlink>
        <a:srgbClr val="15284B"/>
      </a:folHlink>
    </a:clrScheme>
    <a:fontScheme name="Другая 5">
      <a:majorFont>
        <a:latin typeface="Source Serif Pro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 2022.potx" id="{F128D155-8150-4604-BF51-939B756F28DE}" vid="{22EAFD9B-405B-4951-88B7-F465590D4DF0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0ecc8e1-9ec1-433f-a0b7-41f72aa965bb">BOREALIS-643472761-5226</_dlc_DocId>
    <_dlc_DocIdUrl xmlns="b0ecc8e1-9ec1-433f-a0b7-41f72aa965bb">
      <Url>https://borealismagog.sharepoint.com/marketing/_layouts/15/DocIdRedir.aspx?ID=BOREALIS-643472761-5226</Url>
      <Description>BOREALIS-643472761-5226</Description>
    </_dlc_DocIdUrl>
    <TaxCatchAll xmlns="b0ecc8e1-9ec1-433f-a0b7-41f72aa965bb" xsi:nil="true"/>
    <_ip_UnifiedCompliancePolicyUIAction xmlns="http://schemas.microsoft.com/sharepoint/v3" xsi:nil="true"/>
    <_ip_UnifiedCompliancePolicyProperties xmlns="http://schemas.microsoft.com/sharepoint/v3" xsi:nil="true"/>
    <SharedWithUsers xmlns="b0ecc8e1-9ec1-433f-a0b7-41f72aa965bb">
      <UserInfo>
        <DisplayName>Innocent D. Wabo</DisplayName>
        <AccountId>52</AccountId>
        <AccountType/>
      </UserInfo>
    </SharedWithUsers>
    <lcf76f155ced4ddcb4097134ff3c332f xmlns="f3d0e511-bf9e-447d-9d6a-8a38d28630c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A8239E21DB5C4E9C6C45367C1DA8D1" ma:contentTypeVersion="20" ma:contentTypeDescription="Create a new document." ma:contentTypeScope="" ma:versionID="294f2d33e0748ec86d178b08dbea45bc">
  <xsd:schema xmlns:xsd="http://www.w3.org/2001/XMLSchema" xmlns:xs="http://www.w3.org/2001/XMLSchema" xmlns:p="http://schemas.microsoft.com/office/2006/metadata/properties" xmlns:ns1="http://schemas.microsoft.com/sharepoint/v3" xmlns:ns2="f3d0e511-bf9e-447d-9d6a-8a38d28630c8" xmlns:ns3="b0ecc8e1-9ec1-433f-a0b7-41f72aa965bb" targetNamespace="http://schemas.microsoft.com/office/2006/metadata/properties" ma:root="true" ma:fieldsID="be485fff0e343f4f3a0ded5d4aab03a6" ns1:_="" ns2:_="" ns3:_="">
    <xsd:import namespace="http://schemas.microsoft.com/sharepoint/v3"/>
    <xsd:import namespace="f3d0e511-bf9e-447d-9d6a-8a38d28630c8"/>
    <xsd:import namespace="b0ecc8e1-9ec1-433f-a0b7-41f72aa965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_dlc_DocId" minOccurs="0"/>
                <xsd:element ref="ns3:_dlc_DocIdUrl" minOccurs="0"/>
                <xsd:element ref="ns3:_dlc_DocIdPersistId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d0e511-bf9e-447d-9d6a-8a38d28630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ec0366a-8e1f-450b-827b-f58af7cf677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ecc8e1-9ec1-433f-a0b7-41f72aa965bb" elementFormDefault="qualified">
    <xsd:import namespace="http://schemas.microsoft.com/office/2006/documentManagement/types"/>
    <xsd:import namespace="http://schemas.microsoft.com/office/infopath/2007/PartnerControls"/>
    <xsd:element name="_dlc_DocId" ma:index="17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9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3" nillable="true" ma:displayName="Taxonomy Catch All Column" ma:hidden="true" ma:list="{06bc431f-12ca-4607-a545-47a2380b3149}" ma:internalName="TaxCatchAll" ma:showField="CatchAllData" ma:web="b0ecc8e1-9ec1-433f-a0b7-41f72aa965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2E5529-1E54-4AC1-9778-8EA6F19C3C35}">
  <ds:schemaRefs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74dad62e-c464-4f2e-931b-71afafda7a7f"/>
    <ds:schemaRef ds:uri="http://purl.org/dc/dcmitype/"/>
    <ds:schemaRef ds:uri="http://purl.org/dc/terms/"/>
    <ds:schemaRef ds:uri="b0ecc8e1-9ec1-433f-a0b7-41f72aa965bb"/>
    <ds:schemaRef ds:uri="http://schemas.microsoft.com/sharepoint/v3"/>
    <ds:schemaRef ds:uri="f3d0e511-bf9e-447d-9d6a-8a38d28630c8"/>
  </ds:schemaRefs>
</ds:datastoreItem>
</file>

<file path=customXml/itemProps2.xml><?xml version="1.0" encoding="utf-8"?>
<ds:datastoreItem xmlns:ds="http://schemas.openxmlformats.org/officeDocument/2006/customXml" ds:itemID="{D528C8CD-4AFB-4905-93A0-B2FD29A2AC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DC142A-8600-4C7C-A532-F5B35C078DAC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1E409D00-2A17-4B41-A794-73D7843FE7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3d0e511-bf9e-447d-9d6a-8a38d28630c8"/>
    <ds:schemaRef ds:uri="b0ecc8e1-9ec1-433f-a0b7-41f72aa965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Template 2022</Template>
  <TotalTime>18241</TotalTime>
  <Words>545</Words>
  <Application>Microsoft Macintosh PowerPoint</Application>
  <PresentationFormat>Custom</PresentationFormat>
  <Paragraphs>128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inherit</vt:lpstr>
      <vt:lpstr>Menlo Regular</vt:lpstr>
      <vt:lpstr>Roboto</vt:lpstr>
      <vt:lpstr>Roboto Light</vt:lpstr>
      <vt:lpstr>Trebuchet MS</vt:lpstr>
      <vt:lpstr>Wingdings</vt:lpstr>
      <vt:lpstr>Empty</vt:lpstr>
      <vt:lpstr>PowerPoint Presentation</vt:lpstr>
      <vt:lpstr>Agenda</vt:lpstr>
      <vt:lpstr>Before we start…</vt:lpstr>
      <vt:lpstr>Do you have access to Borealis ?</vt:lpstr>
      <vt:lpstr>Have you watched the key introduction videos?</vt:lpstr>
      <vt:lpstr>Borealis overview</vt:lpstr>
      <vt:lpstr>Why use Borealis ?</vt:lpstr>
      <vt:lpstr>What is Borealis?</vt:lpstr>
      <vt:lpstr>Processes that will be managed in Borealis</vt:lpstr>
      <vt:lpstr>Track interactions with your stakeholders</vt:lpstr>
      <vt:lpstr>Use case overview</vt:lpstr>
      <vt:lpstr>Mapping and components</vt:lpstr>
      <vt:lpstr>Associated process  </vt:lpstr>
      <vt:lpstr>Use case XXX</vt:lpstr>
      <vt:lpstr>Use case overview</vt:lpstr>
      <vt:lpstr>Mapping and components</vt:lpstr>
      <vt:lpstr>Associated process </vt:lpstr>
      <vt:lpstr>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 Capy</dc:creator>
  <cp:lastModifiedBy>Josiane Bédard</cp:lastModifiedBy>
  <cp:revision>4</cp:revision>
  <cp:lastPrinted>2019-09-09T15:24:53Z</cp:lastPrinted>
  <dcterms:created xsi:type="dcterms:W3CDTF">2024-02-22T16:08:47Z</dcterms:created>
  <dcterms:modified xsi:type="dcterms:W3CDTF">2024-08-16T12:25:40Z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0x01010014A8239E21DB5C4E9C6C45367C1DA8D1</vt:lpwstr>
  </property>
  <property fmtid="{D5CDD505-2E9C-101B-9397-08002B2CF9AE}" pid="3" name="MediaServiceImageTags">
    <vt:lpwstr/>
  </property>
  <property fmtid="{D5CDD505-2E9C-101B-9397-08002B2CF9AE}" pid="4" name="MSIP_Label_eb41e339-9667-4985-b828-6bdc211f0665_Enabled">
    <vt:lpwstr>true</vt:lpwstr>
  </property>
  <property fmtid="{D5CDD505-2E9C-101B-9397-08002B2CF9AE}" pid="5" name="MSIP_Label_eb41e339-9667-4985-b828-6bdc211f0665_SetDate">
    <vt:lpwstr>2024-02-22T16:13:28Z</vt:lpwstr>
  </property>
  <property fmtid="{D5CDD505-2E9C-101B-9397-08002B2CF9AE}" pid="6" name="MSIP_Label_eb41e339-9667-4985-b828-6bdc211f0665_Method">
    <vt:lpwstr>Standard</vt:lpwstr>
  </property>
  <property fmtid="{D5CDD505-2E9C-101B-9397-08002B2CF9AE}" pid="7" name="MSIP_Label_eb41e339-9667-4985-b828-6bdc211f0665_Name">
    <vt:lpwstr>Borealis Sensitivity Label</vt:lpwstr>
  </property>
  <property fmtid="{D5CDD505-2E9C-101B-9397-08002B2CF9AE}" pid="8" name="MSIP_Label_eb41e339-9667-4985-b828-6bdc211f0665_SiteId">
    <vt:lpwstr>d771fd6d-e7f5-42cf-9fae-16e7351b81b9</vt:lpwstr>
  </property>
  <property fmtid="{D5CDD505-2E9C-101B-9397-08002B2CF9AE}" pid="9" name="MSIP_Label_eb41e339-9667-4985-b828-6bdc211f0665_ActionId">
    <vt:lpwstr>2511d611-90bc-40d2-ac88-68097ae06318</vt:lpwstr>
  </property>
  <property fmtid="{D5CDD505-2E9C-101B-9397-08002B2CF9AE}" pid="10" name="MSIP_Label_eb41e339-9667-4985-b828-6bdc211f0665_ContentBits">
    <vt:lpwstr>0</vt:lpwstr>
  </property>
  <property fmtid="{D5CDD505-2E9C-101B-9397-08002B2CF9AE}" pid="11" name="_dlc_DocIdItemGuid">
    <vt:lpwstr>4b948ff1-8303-4bb6-a2f0-562ffb901d27</vt:lpwstr>
  </property>
</Properties>
</file>