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6"/>
  </p:notesMasterIdLst>
  <p:sldIdLst>
    <p:sldId id="256" r:id="rId6"/>
    <p:sldId id="257" r:id="rId7"/>
    <p:sldId id="715" r:id="rId8"/>
    <p:sldId id="716" r:id="rId9"/>
    <p:sldId id="724" r:id="rId10"/>
    <p:sldId id="717" r:id="rId11"/>
    <p:sldId id="718" r:id="rId12"/>
    <p:sldId id="719" r:id="rId13"/>
    <p:sldId id="720" r:id="rId14"/>
    <p:sldId id="72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EE9B8C-2035-4AC7-9409-730C9BC5B333}" v="165" dt="2024-08-09T20:18:46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76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Capy" userId="3a5dbdb0-f7e3-43c5-998c-2f02d8fe2d20" providerId="ADAL" clId="{BCEE9B8C-2035-4AC7-9409-730C9BC5B333}"/>
    <pc:docChg chg="custSel addSld delSld modSld">
      <pc:chgData name="Marie Capy" userId="3a5dbdb0-f7e3-43c5-998c-2f02d8fe2d20" providerId="ADAL" clId="{BCEE9B8C-2035-4AC7-9409-730C9BC5B333}" dt="2024-08-09T20:18:51.028" v="538" actId="47"/>
      <pc:docMkLst>
        <pc:docMk/>
      </pc:docMkLst>
      <pc:sldChg chg="addSp delSp modSp mod">
        <pc:chgData name="Marie Capy" userId="3a5dbdb0-f7e3-43c5-998c-2f02d8fe2d20" providerId="ADAL" clId="{BCEE9B8C-2035-4AC7-9409-730C9BC5B333}" dt="2024-08-09T20:16:01.938" v="242" actId="12100"/>
        <pc:sldMkLst>
          <pc:docMk/>
          <pc:sldMk cId="88956097" sldId="717"/>
        </pc:sldMkLst>
        <pc:spChg chg="del mod">
          <ac:chgData name="Marie Capy" userId="3a5dbdb0-f7e3-43c5-998c-2f02d8fe2d20" providerId="ADAL" clId="{BCEE9B8C-2035-4AC7-9409-730C9BC5B333}" dt="2024-08-09T20:15:38.868" v="234" actId="1032"/>
          <ac:spMkLst>
            <pc:docMk/>
            <pc:sldMk cId="88956097" sldId="717"/>
            <ac:spMk id="3" creationId="{EFA69B20-698C-0009-A287-5AEF73A7D55E}"/>
          </ac:spMkLst>
        </pc:spChg>
        <pc:graphicFrameChg chg="add mod modGraphic">
          <ac:chgData name="Marie Capy" userId="3a5dbdb0-f7e3-43c5-998c-2f02d8fe2d20" providerId="ADAL" clId="{BCEE9B8C-2035-4AC7-9409-730C9BC5B333}" dt="2024-08-09T20:16:01.938" v="242" actId="12100"/>
          <ac:graphicFrameMkLst>
            <pc:docMk/>
            <pc:sldMk cId="88956097" sldId="717"/>
            <ac:graphicFrameMk id="5" creationId="{4E36A72B-F93B-E602-018E-43D8F0D25624}"/>
          </ac:graphicFrameMkLst>
        </pc:graphicFrameChg>
      </pc:sldChg>
      <pc:sldChg chg="modSp mod">
        <pc:chgData name="Marie Capy" userId="3a5dbdb0-f7e3-43c5-998c-2f02d8fe2d20" providerId="ADAL" clId="{BCEE9B8C-2035-4AC7-9409-730C9BC5B333}" dt="2024-08-09T20:17:19.490" v="330" actId="113"/>
        <pc:sldMkLst>
          <pc:docMk/>
          <pc:sldMk cId="2528984541" sldId="720"/>
        </pc:sldMkLst>
        <pc:spChg chg="mod">
          <ac:chgData name="Marie Capy" userId="3a5dbdb0-f7e3-43c5-998c-2f02d8fe2d20" providerId="ADAL" clId="{BCEE9B8C-2035-4AC7-9409-730C9BC5B333}" dt="2024-08-09T20:17:19.490" v="330" actId="113"/>
          <ac:spMkLst>
            <pc:docMk/>
            <pc:sldMk cId="2528984541" sldId="720"/>
            <ac:spMk id="5" creationId="{42D8A1D1-253F-8361-E079-403EA41B6D66}"/>
          </ac:spMkLst>
        </pc:spChg>
      </pc:sldChg>
      <pc:sldChg chg="delSp modSp mod">
        <pc:chgData name="Marie Capy" userId="3a5dbdb0-f7e3-43c5-998c-2f02d8fe2d20" providerId="ADAL" clId="{BCEE9B8C-2035-4AC7-9409-730C9BC5B333}" dt="2024-08-09T20:18:46.447" v="537" actId="20577"/>
        <pc:sldMkLst>
          <pc:docMk/>
          <pc:sldMk cId="1732803401" sldId="721"/>
        </pc:sldMkLst>
        <pc:spChg chg="mod">
          <ac:chgData name="Marie Capy" userId="3a5dbdb0-f7e3-43c5-998c-2f02d8fe2d20" providerId="ADAL" clId="{BCEE9B8C-2035-4AC7-9409-730C9BC5B333}" dt="2024-08-09T20:17:39.840" v="383" actId="113"/>
          <ac:spMkLst>
            <pc:docMk/>
            <pc:sldMk cId="1732803401" sldId="721"/>
            <ac:spMk id="5" creationId="{42D8A1D1-253F-8361-E079-403EA41B6D66}"/>
          </ac:spMkLst>
        </pc:spChg>
        <pc:spChg chg="del">
          <ac:chgData name="Marie Capy" userId="3a5dbdb0-f7e3-43c5-998c-2f02d8fe2d20" providerId="ADAL" clId="{BCEE9B8C-2035-4AC7-9409-730C9BC5B333}" dt="2024-08-09T20:17:42.103" v="384" actId="478"/>
          <ac:spMkLst>
            <pc:docMk/>
            <pc:sldMk cId="1732803401" sldId="721"/>
            <ac:spMk id="20" creationId="{D886D3CE-9113-4C00-81B3-A36EA1930BEB}"/>
          </ac:spMkLst>
        </pc:spChg>
        <pc:graphicFrameChg chg="mod">
          <ac:chgData name="Marie Capy" userId="3a5dbdb0-f7e3-43c5-998c-2f02d8fe2d20" providerId="ADAL" clId="{BCEE9B8C-2035-4AC7-9409-730C9BC5B333}" dt="2024-08-09T20:18:46.447" v="537" actId="20577"/>
          <ac:graphicFrameMkLst>
            <pc:docMk/>
            <pc:sldMk cId="1732803401" sldId="721"/>
            <ac:graphicFrameMk id="4" creationId="{E68A1347-D6F7-4D55-ABE7-BEB6D581621E}"/>
          </ac:graphicFrameMkLst>
        </pc:graphicFrameChg>
      </pc:sldChg>
      <pc:sldChg chg="new del">
        <pc:chgData name="Marie Capy" userId="3a5dbdb0-f7e3-43c5-998c-2f02d8fe2d20" providerId="ADAL" clId="{BCEE9B8C-2035-4AC7-9409-730C9BC5B333}" dt="2024-08-09T20:18:51.028" v="538" actId="47"/>
        <pc:sldMkLst>
          <pc:docMk/>
          <pc:sldMk cId="3801181253" sldId="722"/>
        </pc:sldMkLst>
      </pc:sldChg>
      <pc:sldChg chg="addSp delSp modSp add mod">
        <pc:chgData name="Marie Capy" userId="3a5dbdb0-f7e3-43c5-998c-2f02d8fe2d20" providerId="ADAL" clId="{BCEE9B8C-2035-4AC7-9409-730C9BC5B333}" dt="2024-08-09T20:14:34.022" v="232" actId="1076"/>
        <pc:sldMkLst>
          <pc:docMk/>
          <pc:sldMk cId="3695479466" sldId="724"/>
        </pc:sldMkLst>
        <pc:spChg chg="del mod">
          <ac:chgData name="Marie Capy" userId="3a5dbdb0-f7e3-43c5-998c-2f02d8fe2d20" providerId="ADAL" clId="{BCEE9B8C-2035-4AC7-9409-730C9BC5B333}" dt="2024-08-09T20:14:00.863" v="214" actId="478"/>
          <ac:spMkLst>
            <pc:docMk/>
            <pc:sldMk cId="3695479466" sldId="724"/>
            <ac:spMk id="2" creationId="{1509B34C-9FCA-67B9-2F64-01CBDB69E7FB}"/>
          </ac:spMkLst>
        </pc:spChg>
        <pc:spChg chg="add del mod">
          <ac:chgData name="Marie Capy" userId="3a5dbdb0-f7e3-43c5-998c-2f02d8fe2d20" providerId="ADAL" clId="{BCEE9B8C-2035-4AC7-9409-730C9BC5B333}" dt="2024-08-09T20:13:58.369" v="213" actId="478"/>
          <ac:spMkLst>
            <pc:docMk/>
            <pc:sldMk cId="3695479466" sldId="724"/>
            <ac:spMk id="4" creationId="{865EBEB9-D0ED-8725-2BF3-7E03BF2007AB}"/>
          </ac:spMkLst>
        </pc:spChg>
        <pc:spChg chg="add mod">
          <ac:chgData name="Marie Capy" userId="3a5dbdb0-f7e3-43c5-998c-2f02d8fe2d20" providerId="ADAL" clId="{BCEE9B8C-2035-4AC7-9409-730C9BC5B333}" dt="2024-08-09T20:14:19.112" v="231" actId="20577"/>
          <ac:spMkLst>
            <pc:docMk/>
            <pc:sldMk cId="3695479466" sldId="724"/>
            <ac:spMk id="5" creationId="{EE940D84-0D4B-F9B9-525D-0821D3BF1D27}"/>
          </ac:spMkLst>
        </pc:spChg>
        <pc:spChg chg="del mod">
          <ac:chgData name="Marie Capy" userId="3a5dbdb0-f7e3-43c5-998c-2f02d8fe2d20" providerId="ADAL" clId="{BCEE9B8C-2035-4AC7-9409-730C9BC5B333}" dt="2024-08-09T20:14:04.663" v="217" actId="478"/>
          <ac:spMkLst>
            <pc:docMk/>
            <pc:sldMk cId="3695479466" sldId="724"/>
            <ac:spMk id="6" creationId="{3A1C55CA-CBE9-EB4F-F9CD-99160A3DAF9F}"/>
          </ac:spMkLst>
        </pc:spChg>
        <pc:spChg chg="mod">
          <ac:chgData name="Marie Capy" userId="3a5dbdb0-f7e3-43c5-998c-2f02d8fe2d20" providerId="ADAL" clId="{BCEE9B8C-2035-4AC7-9409-730C9BC5B333}" dt="2024-08-09T20:08:18.648" v="38" actId="20577"/>
          <ac:spMkLst>
            <pc:docMk/>
            <pc:sldMk cId="3695479466" sldId="724"/>
            <ac:spMk id="8" creationId="{E49D4B92-DFC7-08F6-A02A-D91A44CEFE65}"/>
          </ac:spMkLst>
        </pc:spChg>
        <pc:spChg chg="add mod">
          <ac:chgData name="Marie Capy" userId="3a5dbdb0-f7e3-43c5-998c-2f02d8fe2d20" providerId="ADAL" clId="{BCEE9B8C-2035-4AC7-9409-730C9BC5B333}" dt="2024-08-09T20:14:05.801" v="218"/>
          <ac:spMkLst>
            <pc:docMk/>
            <pc:sldMk cId="3695479466" sldId="724"/>
            <ac:spMk id="9" creationId="{E22AAA79-500A-A3C6-2FA8-BA01FAA23619}"/>
          </ac:spMkLst>
        </pc:spChg>
        <pc:spChg chg="add mod">
          <ac:chgData name="Marie Capy" userId="3a5dbdb0-f7e3-43c5-998c-2f02d8fe2d20" providerId="ADAL" clId="{BCEE9B8C-2035-4AC7-9409-730C9BC5B333}" dt="2024-08-09T20:14:05.801" v="218"/>
          <ac:spMkLst>
            <pc:docMk/>
            <pc:sldMk cId="3695479466" sldId="724"/>
            <ac:spMk id="12" creationId="{B3FBFA8D-40FF-62F1-6926-DD5E7796E82A}"/>
          </ac:spMkLst>
        </pc:spChg>
        <pc:spChg chg="add mod">
          <ac:chgData name="Marie Capy" userId="3a5dbdb0-f7e3-43c5-998c-2f02d8fe2d20" providerId="ADAL" clId="{BCEE9B8C-2035-4AC7-9409-730C9BC5B333}" dt="2024-08-09T20:14:15.664" v="229" actId="20577"/>
          <ac:spMkLst>
            <pc:docMk/>
            <pc:sldMk cId="3695479466" sldId="724"/>
            <ac:spMk id="14" creationId="{5B9675A1-2342-5E52-50F3-BE971CA8D3B1}"/>
          </ac:spMkLst>
        </pc:spChg>
        <pc:spChg chg="del mod">
          <ac:chgData name="Marie Capy" userId="3a5dbdb0-f7e3-43c5-998c-2f02d8fe2d20" providerId="ADAL" clId="{BCEE9B8C-2035-4AC7-9409-730C9BC5B333}" dt="2024-08-09T20:14:02.943" v="216" actId="478"/>
          <ac:spMkLst>
            <pc:docMk/>
            <pc:sldMk cId="3695479466" sldId="724"/>
            <ac:spMk id="16" creationId="{35C2CBAE-7B5E-6FAD-467D-CA58F681BF37}"/>
          </ac:spMkLst>
        </pc:spChg>
        <pc:spChg chg="mod">
          <ac:chgData name="Marie Capy" userId="3a5dbdb0-f7e3-43c5-998c-2f02d8fe2d20" providerId="ADAL" clId="{BCEE9B8C-2035-4AC7-9409-730C9BC5B333}" dt="2024-08-09T20:09:41.189" v="202" actId="554"/>
          <ac:spMkLst>
            <pc:docMk/>
            <pc:sldMk cId="3695479466" sldId="724"/>
            <ac:spMk id="123" creationId="{0C0417A0-5F5B-C788-ABB8-36A68142CB6B}"/>
          </ac:spMkLst>
        </pc:spChg>
        <pc:spChg chg="mod">
          <ac:chgData name="Marie Capy" userId="3a5dbdb0-f7e3-43c5-998c-2f02d8fe2d20" providerId="ADAL" clId="{BCEE9B8C-2035-4AC7-9409-730C9BC5B333}" dt="2024-08-09T20:08:31.610" v="90" actId="20577"/>
          <ac:spMkLst>
            <pc:docMk/>
            <pc:sldMk cId="3695479466" sldId="724"/>
            <ac:spMk id="135" creationId="{C2585EE8-6D99-7FDB-BE8A-E939AE892AB4}"/>
          </ac:spMkLst>
        </pc:spChg>
        <pc:spChg chg="mod">
          <ac:chgData name="Marie Capy" userId="3a5dbdb0-f7e3-43c5-998c-2f02d8fe2d20" providerId="ADAL" clId="{BCEE9B8C-2035-4AC7-9409-730C9BC5B333}" dt="2024-08-09T20:09:06.465" v="184" actId="20577"/>
          <ac:spMkLst>
            <pc:docMk/>
            <pc:sldMk cId="3695479466" sldId="724"/>
            <ac:spMk id="137" creationId="{81DD6078-17CE-C49E-F003-C3C0CE3E69FF}"/>
          </ac:spMkLst>
        </pc:spChg>
        <pc:spChg chg="mod">
          <ac:chgData name="Marie Capy" userId="3a5dbdb0-f7e3-43c5-998c-2f02d8fe2d20" providerId="ADAL" clId="{BCEE9B8C-2035-4AC7-9409-730C9BC5B333}" dt="2024-08-09T20:09:11.418" v="195" actId="20577"/>
          <ac:spMkLst>
            <pc:docMk/>
            <pc:sldMk cId="3695479466" sldId="724"/>
            <ac:spMk id="138" creationId="{A310B351-DCED-7E06-87FE-28366199BDB4}"/>
          </ac:spMkLst>
        </pc:spChg>
        <pc:spChg chg="mod">
          <ac:chgData name="Marie Capy" userId="3a5dbdb0-f7e3-43c5-998c-2f02d8fe2d20" providerId="ADAL" clId="{BCEE9B8C-2035-4AC7-9409-730C9BC5B333}" dt="2024-08-09T20:09:03.481" v="176" actId="20577"/>
          <ac:spMkLst>
            <pc:docMk/>
            <pc:sldMk cId="3695479466" sldId="724"/>
            <ac:spMk id="139" creationId="{283F7342-84E8-5DBB-8E37-D2CA6FD014D8}"/>
          </ac:spMkLst>
        </pc:spChg>
        <pc:spChg chg="mod">
          <ac:chgData name="Marie Capy" userId="3a5dbdb0-f7e3-43c5-998c-2f02d8fe2d20" providerId="ADAL" clId="{BCEE9B8C-2035-4AC7-9409-730C9BC5B333}" dt="2024-08-09T20:09:08.616" v="189" actId="20577"/>
          <ac:spMkLst>
            <pc:docMk/>
            <pc:sldMk cId="3695479466" sldId="724"/>
            <ac:spMk id="140" creationId="{D28A55E5-F663-D379-0383-DE1141416F1C}"/>
          </ac:spMkLst>
        </pc:spChg>
        <pc:spChg chg="mod">
          <ac:chgData name="Marie Capy" userId="3a5dbdb0-f7e3-43c5-998c-2f02d8fe2d20" providerId="ADAL" clId="{BCEE9B8C-2035-4AC7-9409-730C9BC5B333}" dt="2024-08-09T20:08:36.497" v="108" actId="20577"/>
          <ac:spMkLst>
            <pc:docMk/>
            <pc:sldMk cId="3695479466" sldId="724"/>
            <ac:spMk id="141" creationId="{246E773F-6942-8C48-B377-B41A5878C061}"/>
          </ac:spMkLst>
        </pc:spChg>
        <pc:spChg chg="mod">
          <ac:chgData name="Marie Capy" userId="3a5dbdb0-f7e3-43c5-998c-2f02d8fe2d20" providerId="ADAL" clId="{BCEE9B8C-2035-4AC7-9409-730C9BC5B333}" dt="2024-08-09T20:14:34.022" v="232" actId="1076"/>
          <ac:spMkLst>
            <pc:docMk/>
            <pc:sldMk cId="3695479466" sldId="724"/>
            <ac:spMk id="148" creationId="{20236423-D22F-0F82-CF81-3206695B1ECF}"/>
          </ac:spMkLst>
        </pc:spChg>
        <pc:spChg chg="del">
          <ac:chgData name="Marie Capy" userId="3a5dbdb0-f7e3-43c5-998c-2f02d8fe2d20" providerId="ADAL" clId="{BCEE9B8C-2035-4AC7-9409-730C9BC5B333}" dt="2024-08-09T20:12:48.224" v="211" actId="478"/>
          <ac:spMkLst>
            <pc:docMk/>
            <pc:sldMk cId="3695479466" sldId="724"/>
            <ac:spMk id="149" creationId="{84CA2786-565B-7F8F-0DDA-9B959EDFB059}"/>
          </ac:spMkLst>
        </pc:spChg>
        <pc:spChg chg="mod">
          <ac:chgData name="Marie Capy" userId="3a5dbdb0-f7e3-43c5-998c-2f02d8fe2d20" providerId="ADAL" clId="{BCEE9B8C-2035-4AC7-9409-730C9BC5B333}" dt="2024-08-09T20:09:41.189" v="202" actId="554"/>
          <ac:spMkLst>
            <pc:docMk/>
            <pc:sldMk cId="3695479466" sldId="724"/>
            <ac:spMk id="159" creationId="{50540086-526F-D9E6-08CE-7F9510BF34B4}"/>
          </ac:spMkLst>
        </pc:spChg>
        <pc:spChg chg="mod">
          <ac:chgData name="Marie Capy" userId="3a5dbdb0-f7e3-43c5-998c-2f02d8fe2d20" providerId="ADAL" clId="{BCEE9B8C-2035-4AC7-9409-730C9BC5B333}" dt="2024-08-09T20:08:41.673" v="129" actId="20577"/>
          <ac:spMkLst>
            <pc:docMk/>
            <pc:sldMk cId="3695479466" sldId="724"/>
            <ac:spMk id="160" creationId="{40B03340-B72B-6690-1A1F-961A53AD2CDA}"/>
          </ac:spMkLst>
        </pc:spChg>
        <pc:spChg chg="mod">
          <ac:chgData name="Marie Capy" userId="3a5dbdb0-f7e3-43c5-998c-2f02d8fe2d20" providerId="ADAL" clId="{BCEE9B8C-2035-4AC7-9409-730C9BC5B333}" dt="2024-08-09T20:08:59.440" v="170" actId="20577"/>
          <ac:spMkLst>
            <pc:docMk/>
            <pc:sldMk cId="3695479466" sldId="724"/>
            <ac:spMk id="162" creationId="{816BE022-30F5-751F-BDC4-9FB0DB64561B}"/>
          </ac:spMkLst>
        </pc:spChg>
        <pc:spChg chg="mod">
          <ac:chgData name="Marie Capy" userId="3a5dbdb0-f7e3-43c5-998c-2f02d8fe2d20" providerId="ADAL" clId="{BCEE9B8C-2035-4AC7-9409-730C9BC5B333}" dt="2024-08-09T20:08:51.624" v="152" actId="20577"/>
          <ac:spMkLst>
            <pc:docMk/>
            <pc:sldMk cId="3695479466" sldId="724"/>
            <ac:spMk id="185" creationId="{F3AD6A36-B953-1FFC-CB68-3F31DF67FF62}"/>
          </ac:spMkLst>
        </pc:spChg>
        <pc:spChg chg="mod">
          <ac:chgData name="Marie Capy" userId="3a5dbdb0-f7e3-43c5-998c-2f02d8fe2d20" providerId="ADAL" clId="{BCEE9B8C-2035-4AC7-9409-730C9BC5B333}" dt="2024-08-09T20:08:47.160" v="147" actId="20577"/>
          <ac:spMkLst>
            <pc:docMk/>
            <pc:sldMk cId="3695479466" sldId="724"/>
            <ac:spMk id="190" creationId="{3BC65F2F-9926-4620-2396-34F1D7895CE7}"/>
          </ac:spMkLst>
        </pc:spChg>
        <pc:spChg chg="mod">
          <ac:chgData name="Marie Capy" userId="3a5dbdb0-f7e3-43c5-998c-2f02d8fe2d20" providerId="ADAL" clId="{BCEE9B8C-2035-4AC7-9409-730C9BC5B333}" dt="2024-08-09T20:08:54.762" v="154" actId="20577"/>
          <ac:spMkLst>
            <pc:docMk/>
            <pc:sldMk cId="3695479466" sldId="724"/>
            <ac:spMk id="193" creationId="{2D2DAAD6-B18E-B985-46CE-B50E67A6F8CB}"/>
          </ac:spMkLst>
        </pc:spChg>
        <pc:picChg chg="del mod">
          <ac:chgData name="Marie Capy" userId="3a5dbdb0-f7e3-43c5-998c-2f02d8fe2d20" providerId="ADAL" clId="{BCEE9B8C-2035-4AC7-9409-730C9BC5B333}" dt="2024-08-09T20:14:00.863" v="214" actId="478"/>
          <ac:picMkLst>
            <pc:docMk/>
            <pc:sldMk cId="3695479466" sldId="724"/>
            <ac:picMk id="3" creationId="{D336D315-1D14-2C4F-9B88-0C47684C57BD}"/>
          </ac:picMkLst>
        </pc:picChg>
        <pc:picChg chg="add mod">
          <ac:chgData name="Marie Capy" userId="3a5dbdb0-f7e3-43c5-998c-2f02d8fe2d20" providerId="ADAL" clId="{BCEE9B8C-2035-4AC7-9409-730C9BC5B333}" dt="2024-08-09T20:14:05.801" v="218"/>
          <ac:picMkLst>
            <pc:docMk/>
            <pc:sldMk cId="3695479466" sldId="724"/>
            <ac:picMk id="7" creationId="{2F9B8D25-67FB-E495-0FAE-7B2F73811268}"/>
          </ac:picMkLst>
        </pc:picChg>
        <pc:picChg chg="add mod">
          <ac:chgData name="Marie Capy" userId="3a5dbdb0-f7e3-43c5-998c-2f02d8fe2d20" providerId="ADAL" clId="{BCEE9B8C-2035-4AC7-9409-730C9BC5B333}" dt="2024-08-09T20:14:05.801" v="218"/>
          <ac:picMkLst>
            <pc:docMk/>
            <pc:sldMk cId="3695479466" sldId="724"/>
            <ac:picMk id="10" creationId="{4B38FC3C-9202-F2FA-C2A0-B4B5BED7658B}"/>
          </ac:picMkLst>
        </pc:picChg>
        <pc:picChg chg="mod">
          <ac:chgData name="Marie Capy" userId="3a5dbdb0-f7e3-43c5-998c-2f02d8fe2d20" providerId="ADAL" clId="{BCEE9B8C-2035-4AC7-9409-730C9BC5B333}" dt="2024-08-09T20:09:32.682" v="200" actId="554"/>
          <ac:picMkLst>
            <pc:docMk/>
            <pc:sldMk cId="3695479466" sldId="724"/>
            <ac:picMk id="15" creationId="{80406860-14E5-63AF-41DF-D1C5FD40DA1D}"/>
          </ac:picMkLst>
        </pc:picChg>
        <pc:picChg chg="del mod">
          <ac:chgData name="Marie Capy" userId="3a5dbdb0-f7e3-43c5-998c-2f02d8fe2d20" providerId="ADAL" clId="{BCEE9B8C-2035-4AC7-9409-730C9BC5B333}" dt="2024-08-09T20:14:00.863" v="214" actId="478"/>
          <ac:picMkLst>
            <pc:docMk/>
            <pc:sldMk cId="3695479466" sldId="724"/>
            <ac:picMk id="85" creationId="{9D378796-2802-3372-4C9A-68610DF26FE1}"/>
          </ac:picMkLst>
        </pc:picChg>
        <pc:picChg chg="mod">
          <ac:chgData name="Marie Capy" userId="3a5dbdb0-f7e3-43c5-998c-2f02d8fe2d20" providerId="ADAL" clId="{BCEE9B8C-2035-4AC7-9409-730C9BC5B333}" dt="2024-08-09T20:09:32.682" v="200" actId="554"/>
          <ac:picMkLst>
            <pc:docMk/>
            <pc:sldMk cId="3695479466" sldId="724"/>
            <ac:picMk id="218" creationId="{6FEE2347-8701-82E2-D80C-208D3B3F0173}"/>
          </ac:picMkLst>
        </pc:picChg>
        <pc:cxnChg chg="del mod">
          <ac:chgData name="Marie Capy" userId="3a5dbdb0-f7e3-43c5-998c-2f02d8fe2d20" providerId="ADAL" clId="{BCEE9B8C-2035-4AC7-9409-730C9BC5B333}" dt="2024-08-09T20:14:00.863" v="214" actId="478"/>
          <ac:cxnSpMkLst>
            <pc:docMk/>
            <pc:sldMk cId="3695479466" sldId="724"/>
            <ac:cxnSpMk id="11" creationId="{52B7CAB5-FA60-A2BB-5FD7-0FD822D83641}"/>
          </ac:cxnSpMkLst>
        </pc:cxnChg>
        <pc:cxnChg chg="add mod">
          <ac:chgData name="Marie Capy" userId="3a5dbdb0-f7e3-43c5-998c-2f02d8fe2d20" providerId="ADAL" clId="{BCEE9B8C-2035-4AC7-9409-730C9BC5B333}" dt="2024-08-09T20:14:05.801" v="218"/>
          <ac:cxnSpMkLst>
            <pc:docMk/>
            <pc:sldMk cId="3695479466" sldId="724"/>
            <ac:cxnSpMk id="13" creationId="{56CE465E-200C-1269-3699-15D75EBF8316}"/>
          </ac:cxnSpMkLst>
        </pc:cxnChg>
        <pc:cxnChg chg="add mod">
          <ac:chgData name="Marie Capy" userId="3a5dbdb0-f7e3-43c5-998c-2f02d8fe2d20" providerId="ADAL" clId="{BCEE9B8C-2035-4AC7-9409-730C9BC5B333}" dt="2024-08-09T20:14:05.801" v="218"/>
          <ac:cxnSpMkLst>
            <pc:docMk/>
            <pc:sldMk cId="3695479466" sldId="724"/>
            <ac:cxnSpMk id="17" creationId="{0E99459D-E359-29DD-8D39-BB462812D644}"/>
          </ac:cxnSpMkLst>
        </pc:cxnChg>
        <pc:cxnChg chg="del">
          <ac:chgData name="Marie Capy" userId="3a5dbdb0-f7e3-43c5-998c-2f02d8fe2d20" providerId="ADAL" clId="{BCEE9B8C-2035-4AC7-9409-730C9BC5B333}" dt="2024-08-09T20:14:00.863" v="214" actId="478"/>
          <ac:cxnSpMkLst>
            <pc:docMk/>
            <pc:sldMk cId="3695479466" sldId="724"/>
            <ac:cxnSpMk id="32" creationId="{351FD61A-4262-66E4-EA66-483115CF6959}"/>
          </ac:cxnSpMkLst>
        </pc:cxnChg>
      </pc:sldChg>
    </pc:docChg>
  </pc:docChgLst>
  <pc:docChgLst>
    <pc:chgData name="Jocelyn Kelln" userId="S::jkelln@boreal-is.com::11dc7bfa-9409-49aa-831a-e1c8198f7bae" providerId="AD" clId="Web-{4082D322-F6A4-D247-9EAA-E34701E1F29B}"/>
    <pc:docChg chg="mod addSld modSld">
      <pc:chgData name="Jocelyn Kelln" userId="S::jkelln@boreal-is.com::11dc7bfa-9409-49aa-831a-e1c8198f7bae" providerId="AD" clId="Web-{4082D322-F6A4-D247-9EAA-E34701E1F29B}" dt="2024-04-05T19:36:41.721" v="16"/>
      <pc:docMkLst>
        <pc:docMk/>
      </pc:docMkLst>
      <pc:sldChg chg="modSp">
        <pc:chgData name="Jocelyn Kelln" userId="S::jkelln@boreal-is.com::11dc7bfa-9409-49aa-831a-e1c8198f7bae" providerId="AD" clId="Web-{4082D322-F6A4-D247-9EAA-E34701E1F29B}" dt="2024-04-05T19:36:30.049" v="15" actId="20577"/>
        <pc:sldMkLst>
          <pc:docMk/>
          <pc:sldMk cId="109857222" sldId="256"/>
        </pc:sldMkLst>
        <pc:spChg chg="mod">
          <ac:chgData name="Jocelyn Kelln" userId="S::jkelln@boreal-is.com::11dc7bfa-9409-49aa-831a-e1c8198f7bae" providerId="AD" clId="Web-{4082D322-F6A4-D247-9EAA-E34701E1F29B}" dt="2024-04-05T19:36:16.267" v="9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Jocelyn Kelln" userId="S::jkelln@boreal-is.com::11dc7bfa-9409-49aa-831a-e1c8198f7bae" providerId="AD" clId="Web-{4082D322-F6A4-D247-9EAA-E34701E1F29B}" dt="2024-04-05T19:36:30.049" v="15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new">
        <pc:chgData name="Jocelyn Kelln" userId="S::jkelln@boreal-is.com::11dc7bfa-9409-49aa-831a-e1c8198f7bae" providerId="AD" clId="Web-{4082D322-F6A4-D247-9EAA-E34701E1F29B}" dt="2024-04-05T19:36:41.721" v="16"/>
        <pc:sldMkLst>
          <pc:docMk/>
          <pc:sldMk cId="1688169978" sldId="257"/>
        </pc:sldMkLst>
      </pc:sldChg>
    </pc:docChg>
  </pc:docChgLst>
  <pc:docChgLst>
    <pc:chgData name="Marie Capy" userId="S::mcapy@boreal-is.com::3a5dbdb0-f7e3-43c5-998c-2f02d8fe2d20" providerId="AD" clId="Web-{6CEA85C7-33F3-71EC-E744-E1BBAB5BC8C1}"/>
    <pc:docChg chg="addSld modSld">
      <pc:chgData name="Marie Capy" userId="S::mcapy@boreal-is.com::3a5dbdb0-f7e3-43c5-998c-2f02d8fe2d20" providerId="AD" clId="Web-{6CEA85C7-33F3-71EC-E744-E1BBAB5BC8C1}" dt="2024-04-09T19:58:35.566" v="38" actId="1076"/>
      <pc:docMkLst>
        <pc:docMk/>
      </pc:docMkLst>
      <pc:sldChg chg="modSp">
        <pc:chgData name="Marie Capy" userId="S::mcapy@boreal-is.com::3a5dbdb0-f7e3-43c5-998c-2f02d8fe2d20" providerId="AD" clId="Web-{6CEA85C7-33F3-71EC-E744-E1BBAB5BC8C1}" dt="2024-04-09T19:58:35.566" v="38" actId="1076"/>
        <pc:sldMkLst>
          <pc:docMk/>
          <pc:sldMk cId="2291942409" sldId="715"/>
        </pc:sldMkLst>
        <pc:picChg chg="mod">
          <ac:chgData name="Marie Capy" userId="S::mcapy@boreal-is.com::3a5dbdb0-f7e3-43c5-998c-2f02d8fe2d20" providerId="AD" clId="Web-{6CEA85C7-33F3-71EC-E744-E1BBAB5BC8C1}" dt="2024-04-09T19:58:35.566" v="38" actId="1076"/>
          <ac:picMkLst>
            <pc:docMk/>
            <pc:sldMk cId="2291942409" sldId="715"/>
            <ac:picMk id="5" creationId="{7A812AB0-4121-7B60-B926-65881C54D0C2}"/>
          </ac:picMkLst>
        </pc:picChg>
      </pc:sldChg>
      <pc:sldChg chg="addSp modSp add replId">
        <pc:chgData name="Marie Capy" userId="S::mcapy@boreal-is.com::3a5dbdb0-f7e3-43c5-998c-2f02d8fe2d20" providerId="AD" clId="Web-{6CEA85C7-33F3-71EC-E744-E1BBAB5BC8C1}" dt="2024-04-09T19:57:52.192" v="36"/>
        <pc:sldMkLst>
          <pc:docMk/>
          <pc:sldMk cId="1732803401" sldId="721"/>
        </pc:sldMkLst>
        <pc:spChg chg="add mod">
          <ac:chgData name="Marie Capy" userId="S::mcapy@boreal-is.com::3a5dbdb0-f7e3-43c5-998c-2f02d8fe2d20" providerId="AD" clId="Web-{6CEA85C7-33F3-71EC-E744-E1BBAB5BC8C1}" dt="2024-04-09T19:57:52.192" v="36"/>
          <ac:spMkLst>
            <pc:docMk/>
            <pc:sldMk cId="1732803401" sldId="721"/>
            <ac:spMk id="20" creationId="{D886D3CE-9113-4C00-81B3-A36EA1930BEB}"/>
          </ac:spMkLst>
        </pc:spChg>
      </pc:sldChg>
    </pc:docChg>
  </pc:docChgLst>
  <pc:docChgLst>
    <pc:chgData name="Jocelyn Kelln" userId="11dc7bfa-9409-49aa-831a-e1c8198f7bae" providerId="ADAL" clId="{2C7AA20B-FC1D-48D7-9CB7-F1173A2389E9}"/>
    <pc:docChg chg="undo redo custSel addSld delSld modSld">
      <pc:chgData name="Jocelyn Kelln" userId="11dc7bfa-9409-49aa-831a-e1c8198f7bae" providerId="ADAL" clId="{2C7AA20B-FC1D-48D7-9CB7-F1173A2389E9}" dt="2024-04-05T20:59:39.631" v="4263" actId="20577"/>
      <pc:docMkLst>
        <pc:docMk/>
      </pc:docMkLst>
      <pc:sldChg chg="addSp modSp mod">
        <pc:chgData name="Jocelyn Kelln" userId="11dc7bfa-9409-49aa-831a-e1c8198f7bae" providerId="ADAL" clId="{2C7AA20B-FC1D-48D7-9CB7-F1173A2389E9}" dt="2024-04-05T20:47:05.159" v="3541" actId="20577"/>
        <pc:sldMkLst>
          <pc:docMk/>
          <pc:sldMk cId="109857222" sldId="256"/>
        </pc:sldMkLst>
        <pc:spChg chg="mod">
          <ac:chgData name="Jocelyn Kelln" userId="11dc7bfa-9409-49aa-831a-e1c8198f7bae" providerId="ADAL" clId="{2C7AA20B-FC1D-48D7-9CB7-F1173A2389E9}" dt="2024-04-05T20:46:11.671" v="3461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Jocelyn Kelln" userId="11dc7bfa-9409-49aa-831a-e1c8198f7bae" providerId="ADAL" clId="{2C7AA20B-FC1D-48D7-9CB7-F1173A2389E9}" dt="2024-04-05T20:47:05.159" v="3541" actId="20577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Jocelyn Kelln" userId="11dc7bfa-9409-49aa-831a-e1c8198f7bae" providerId="ADAL" clId="{2C7AA20B-FC1D-48D7-9CB7-F1173A2389E9}" dt="2024-04-05T19:41:44.507" v="241" actId="1076"/>
          <ac:spMkLst>
            <pc:docMk/>
            <pc:sldMk cId="109857222" sldId="256"/>
            <ac:spMk id="4" creationId="{1B1437DB-03D4-484C-7E7D-B8B8F5CF4685}"/>
          </ac:spMkLst>
        </pc:spChg>
      </pc:sldChg>
      <pc:sldChg chg="addSp modSp mod">
        <pc:chgData name="Jocelyn Kelln" userId="11dc7bfa-9409-49aa-831a-e1c8198f7bae" providerId="ADAL" clId="{2C7AA20B-FC1D-48D7-9CB7-F1173A2389E9}" dt="2024-04-05T20:09:32.566" v="815" actId="20577"/>
        <pc:sldMkLst>
          <pc:docMk/>
          <pc:sldMk cId="1688169978" sldId="257"/>
        </pc:sldMkLst>
        <pc:spChg chg="mod">
          <ac:chgData name="Jocelyn Kelln" userId="11dc7bfa-9409-49aa-831a-e1c8198f7bae" providerId="ADAL" clId="{2C7AA20B-FC1D-48D7-9CB7-F1173A2389E9}" dt="2024-04-05T19:42:09.146" v="247" actId="20577"/>
          <ac:spMkLst>
            <pc:docMk/>
            <pc:sldMk cId="1688169978" sldId="257"/>
            <ac:spMk id="2" creationId="{BFDF09E6-7452-6847-86FB-7B8BD574636D}"/>
          </ac:spMkLst>
        </pc:spChg>
        <pc:spChg chg="mod">
          <ac:chgData name="Jocelyn Kelln" userId="11dc7bfa-9409-49aa-831a-e1c8198f7bae" providerId="ADAL" clId="{2C7AA20B-FC1D-48D7-9CB7-F1173A2389E9}" dt="2024-04-05T19:49:37.848" v="694" actId="20577"/>
          <ac:spMkLst>
            <pc:docMk/>
            <pc:sldMk cId="1688169978" sldId="257"/>
            <ac:spMk id="3" creationId="{0CA606BF-D0F0-BB70-6C8B-E76491E24613}"/>
          </ac:spMkLst>
        </pc:spChg>
        <pc:spChg chg="add mod">
          <ac:chgData name="Jocelyn Kelln" userId="11dc7bfa-9409-49aa-831a-e1c8198f7bae" providerId="ADAL" clId="{2C7AA20B-FC1D-48D7-9CB7-F1173A2389E9}" dt="2024-04-05T20:09:32.566" v="815" actId="20577"/>
          <ac:spMkLst>
            <pc:docMk/>
            <pc:sldMk cId="1688169978" sldId="257"/>
            <ac:spMk id="4" creationId="{C961E1D8-418B-EE3F-C9F4-1CAFEB5DBBDC}"/>
          </ac:spMkLst>
        </pc:spChg>
      </pc:sldChg>
      <pc:sldChg chg="addSp delSp modSp new del mod modClrScheme chgLayout">
        <pc:chgData name="Jocelyn Kelln" userId="11dc7bfa-9409-49aa-831a-e1c8198f7bae" providerId="ADAL" clId="{2C7AA20B-FC1D-48D7-9CB7-F1173A2389E9}" dt="2024-04-05T19:55:48.996" v="746" actId="47"/>
        <pc:sldMkLst>
          <pc:docMk/>
          <pc:sldMk cId="1514206011" sldId="258"/>
        </pc:sldMkLst>
        <pc:spChg chg="del">
          <ac:chgData name="Jocelyn Kelln" userId="11dc7bfa-9409-49aa-831a-e1c8198f7bae" providerId="ADAL" clId="{2C7AA20B-FC1D-48D7-9CB7-F1173A2389E9}" dt="2024-04-05T19:53:34.422" v="738" actId="700"/>
          <ac:spMkLst>
            <pc:docMk/>
            <pc:sldMk cId="1514206011" sldId="258"/>
            <ac:spMk id="2" creationId="{6F6FEABB-79FB-8C15-A26A-256A5EFD8B02}"/>
          </ac:spMkLst>
        </pc:spChg>
        <pc:spChg chg="del">
          <ac:chgData name="Jocelyn Kelln" userId="11dc7bfa-9409-49aa-831a-e1c8198f7bae" providerId="ADAL" clId="{2C7AA20B-FC1D-48D7-9CB7-F1173A2389E9}" dt="2024-04-05T19:53:34.422" v="738" actId="700"/>
          <ac:spMkLst>
            <pc:docMk/>
            <pc:sldMk cId="1514206011" sldId="258"/>
            <ac:spMk id="3" creationId="{0D074C17-98A4-B5BF-E352-1D01D676459E}"/>
          </ac:spMkLst>
        </pc:spChg>
        <pc:picChg chg="add mod">
          <ac:chgData name="Jocelyn Kelln" userId="11dc7bfa-9409-49aa-831a-e1c8198f7bae" providerId="ADAL" clId="{2C7AA20B-FC1D-48D7-9CB7-F1173A2389E9}" dt="2024-04-05T19:54:49.954" v="741" actId="962"/>
          <ac:picMkLst>
            <pc:docMk/>
            <pc:sldMk cId="1514206011" sldId="258"/>
            <ac:picMk id="5" creationId="{34298BF7-CACC-7B56-22EF-C7C743DABBEE}"/>
          </ac:picMkLst>
        </pc:picChg>
      </pc:sldChg>
      <pc:sldChg chg="addSp modSp add del mod setBg">
        <pc:chgData name="Jocelyn Kelln" userId="11dc7bfa-9409-49aa-831a-e1c8198f7bae" providerId="ADAL" clId="{2C7AA20B-FC1D-48D7-9CB7-F1173A2389E9}" dt="2024-04-05T19:56:56.711" v="753" actId="47"/>
        <pc:sldMkLst>
          <pc:docMk/>
          <pc:sldMk cId="850719729" sldId="714"/>
        </pc:sldMkLst>
        <pc:spChg chg="mod">
          <ac:chgData name="Jocelyn Kelln" userId="11dc7bfa-9409-49aa-831a-e1c8198f7bae" providerId="ADAL" clId="{2C7AA20B-FC1D-48D7-9CB7-F1173A2389E9}" dt="2024-04-05T19:56:29.392" v="747" actId="26606"/>
          <ac:spMkLst>
            <pc:docMk/>
            <pc:sldMk cId="850719729" sldId="714"/>
            <ac:spMk id="2" creationId="{DA91386E-7BED-D54F-B35F-11F9D081B6AD}"/>
          </ac:spMkLst>
        </pc:spChg>
        <pc:spChg chg="mod ord">
          <ac:chgData name="Jocelyn Kelln" userId="11dc7bfa-9409-49aa-831a-e1c8198f7bae" providerId="ADAL" clId="{2C7AA20B-FC1D-48D7-9CB7-F1173A2389E9}" dt="2024-04-05T19:56:29.392" v="747" actId="26606"/>
          <ac:spMkLst>
            <pc:docMk/>
            <pc:sldMk cId="850719729" sldId="714"/>
            <ac:spMk id="10" creationId="{23E5EC65-25E1-8141-8CB2-7B5A5C4338E7}"/>
          </ac:spMkLst>
        </pc:spChg>
        <pc:spChg chg="mod ord">
          <ac:chgData name="Jocelyn Kelln" userId="11dc7bfa-9409-49aa-831a-e1c8198f7bae" providerId="ADAL" clId="{2C7AA20B-FC1D-48D7-9CB7-F1173A2389E9}" dt="2024-04-05T19:56:29.392" v="747" actId="26606"/>
          <ac:spMkLst>
            <pc:docMk/>
            <pc:sldMk cId="850719729" sldId="714"/>
            <ac:spMk id="30" creationId="{640E7C96-0A04-451C-9ADE-ABEA23D3A331}"/>
          </ac:spMkLst>
        </pc:spChg>
        <pc:spChg chg="mod">
          <ac:chgData name="Jocelyn Kelln" userId="11dc7bfa-9409-49aa-831a-e1c8198f7bae" providerId="ADAL" clId="{2C7AA20B-FC1D-48D7-9CB7-F1173A2389E9}" dt="2024-04-05T19:55:19.481" v="743" actId="1076"/>
          <ac:spMkLst>
            <pc:docMk/>
            <pc:sldMk cId="850719729" sldId="714"/>
            <ac:spMk id="40" creationId="{59D8471A-0F54-439A-8819-F0B8A3A46A41}"/>
          </ac:spMkLst>
        </pc:spChg>
        <pc:grpChg chg="add mod">
          <ac:chgData name="Jocelyn Kelln" userId="11dc7bfa-9409-49aa-831a-e1c8198f7bae" providerId="ADAL" clId="{2C7AA20B-FC1D-48D7-9CB7-F1173A2389E9}" dt="2024-04-05T19:56:29.392" v="747" actId="26606"/>
          <ac:grpSpMkLst>
            <pc:docMk/>
            <pc:sldMk cId="850719729" sldId="714"/>
            <ac:grpSpMk id="50" creationId="{2AFE66BC-2607-4FB6-8D78-2535329548DF}"/>
          </ac:grpSpMkLst>
        </pc:grpChg>
        <pc:grpChg chg="add mod">
          <ac:chgData name="Jocelyn Kelln" userId="11dc7bfa-9409-49aa-831a-e1c8198f7bae" providerId="ADAL" clId="{2C7AA20B-FC1D-48D7-9CB7-F1173A2389E9}" dt="2024-04-05T19:56:29.392" v="747" actId="26606"/>
          <ac:grpSpMkLst>
            <pc:docMk/>
            <pc:sldMk cId="850719729" sldId="714"/>
            <ac:grpSpMk id="51" creationId="{4E9A2A87-BF73-4174-A8CA-DD433AC611FE}"/>
          </ac:grpSpMkLst>
        </pc:grpChg>
        <pc:grpChg chg="add mod">
          <ac:chgData name="Jocelyn Kelln" userId="11dc7bfa-9409-49aa-831a-e1c8198f7bae" providerId="ADAL" clId="{2C7AA20B-FC1D-48D7-9CB7-F1173A2389E9}" dt="2024-04-05T19:56:29.392" v="747" actId="26606"/>
          <ac:grpSpMkLst>
            <pc:docMk/>
            <pc:sldMk cId="850719729" sldId="714"/>
            <ac:grpSpMk id="52" creationId="{CC49D081-E13A-407E-887C-4A2F927F93DF}"/>
          </ac:grpSpMkLst>
        </pc:grpChg>
        <pc:grpChg chg="add mod">
          <ac:chgData name="Jocelyn Kelln" userId="11dc7bfa-9409-49aa-831a-e1c8198f7bae" providerId="ADAL" clId="{2C7AA20B-FC1D-48D7-9CB7-F1173A2389E9}" dt="2024-04-05T19:56:29.392" v="747" actId="26606"/>
          <ac:grpSpMkLst>
            <pc:docMk/>
            <pc:sldMk cId="850719729" sldId="714"/>
            <ac:grpSpMk id="53" creationId="{EA66DC06-8A47-42A0-9AE8-65AFDFE2637B}"/>
          </ac:grpSpMkLst>
        </pc:grpChg>
        <pc:picChg chg="mod">
          <ac:chgData name="Jocelyn Kelln" userId="11dc7bfa-9409-49aa-831a-e1c8198f7bae" providerId="ADAL" clId="{2C7AA20B-FC1D-48D7-9CB7-F1173A2389E9}" dt="2024-04-05T19:56:36.214" v="748" actId="27614"/>
          <ac:picMkLst>
            <pc:docMk/>
            <pc:sldMk cId="850719729" sldId="714"/>
            <ac:picMk id="5" creationId="{83CBC36A-AC0F-8A43-BA91-6767ACAAD71D}"/>
          </ac:picMkLst>
        </pc:picChg>
        <pc:cxnChg chg="add">
          <ac:chgData name="Jocelyn Kelln" userId="11dc7bfa-9409-49aa-831a-e1c8198f7bae" providerId="ADAL" clId="{2C7AA20B-FC1D-48D7-9CB7-F1173A2389E9}" dt="2024-04-05T19:56:29.392" v="747" actId="26606"/>
          <ac:cxnSpMkLst>
            <pc:docMk/>
            <pc:sldMk cId="850719729" sldId="714"/>
            <ac:cxnSpMk id="58" creationId="{822A5670-0F7B-4199-AEAB-33FBA9CEA44D}"/>
          </ac:cxnSpMkLst>
        </pc:cxnChg>
        <pc:cxnChg chg="add">
          <ac:chgData name="Jocelyn Kelln" userId="11dc7bfa-9409-49aa-831a-e1c8198f7bae" providerId="ADAL" clId="{2C7AA20B-FC1D-48D7-9CB7-F1173A2389E9}" dt="2024-04-05T19:56:29.392" v="747" actId="26606"/>
          <ac:cxnSpMkLst>
            <pc:docMk/>
            <pc:sldMk cId="850719729" sldId="714"/>
            <ac:cxnSpMk id="60" creationId="{8BB1744D-A7DF-4B65-B6E3-DCF12BB2D869}"/>
          </ac:cxnSpMkLst>
        </pc:cxnChg>
        <pc:cxnChg chg="add">
          <ac:chgData name="Jocelyn Kelln" userId="11dc7bfa-9409-49aa-831a-e1c8198f7bae" providerId="ADAL" clId="{2C7AA20B-FC1D-48D7-9CB7-F1173A2389E9}" dt="2024-04-05T19:56:29.392" v="747" actId="26606"/>
          <ac:cxnSpMkLst>
            <pc:docMk/>
            <pc:sldMk cId="850719729" sldId="714"/>
            <ac:cxnSpMk id="62" creationId="{882DD753-EA38-4E86-91FB-05041A44A28E}"/>
          </ac:cxnSpMkLst>
        </pc:cxnChg>
        <pc:cxnChg chg="add">
          <ac:chgData name="Jocelyn Kelln" userId="11dc7bfa-9409-49aa-831a-e1c8198f7bae" providerId="ADAL" clId="{2C7AA20B-FC1D-48D7-9CB7-F1173A2389E9}" dt="2024-04-05T19:56:29.392" v="747" actId="26606"/>
          <ac:cxnSpMkLst>
            <pc:docMk/>
            <pc:sldMk cId="850719729" sldId="714"/>
            <ac:cxnSpMk id="64" creationId="{6DA63E78-7704-45EF-B5D3-EADDF5D82674}"/>
          </ac:cxnSpMkLst>
        </pc:cxnChg>
      </pc:sldChg>
      <pc:sldChg chg="addSp modSp new mod">
        <pc:chgData name="Jocelyn Kelln" userId="11dc7bfa-9409-49aa-831a-e1c8198f7bae" providerId="ADAL" clId="{2C7AA20B-FC1D-48D7-9CB7-F1173A2389E9}" dt="2024-04-05T20:49:31.320" v="3598" actId="1076"/>
        <pc:sldMkLst>
          <pc:docMk/>
          <pc:sldMk cId="2291942409" sldId="715"/>
        </pc:sldMkLst>
        <pc:spChg chg="add mod ord">
          <ac:chgData name="Jocelyn Kelln" userId="11dc7bfa-9409-49aa-831a-e1c8198f7bae" providerId="ADAL" clId="{2C7AA20B-FC1D-48D7-9CB7-F1173A2389E9}" dt="2024-04-05T20:49:31.320" v="3598" actId="1076"/>
          <ac:spMkLst>
            <pc:docMk/>
            <pc:sldMk cId="2291942409" sldId="715"/>
            <ac:spMk id="6" creationId="{7E8D7CE7-7B5D-94F3-2627-2182A55D44BD}"/>
          </ac:spMkLst>
        </pc:spChg>
        <pc:picChg chg="add mod">
          <ac:chgData name="Jocelyn Kelln" userId="11dc7bfa-9409-49aa-831a-e1c8198f7bae" providerId="ADAL" clId="{2C7AA20B-FC1D-48D7-9CB7-F1173A2389E9}" dt="2024-04-05T19:56:51.606" v="752" actId="962"/>
          <ac:picMkLst>
            <pc:docMk/>
            <pc:sldMk cId="2291942409" sldId="715"/>
            <ac:picMk id="3" creationId="{B2037E3E-0E14-CA7E-4A47-56BBC60E7533}"/>
          </ac:picMkLst>
        </pc:picChg>
        <pc:picChg chg="add mod">
          <ac:chgData name="Jocelyn Kelln" userId="11dc7bfa-9409-49aa-831a-e1c8198f7bae" providerId="ADAL" clId="{2C7AA20B-FC1D-48D7-9CB7-F1173A2389E9}" dt="2024-04-05T20:49:23.603" v="3597" actId="1076"/>
          <ac:picMkLst>
            <pc:docMk/>
            <pc:sldMk cId="2291942409" sldId="715"/>
            <ac:picMk id="5" creationId="{7A812AB0-4121-7B60-B926-65881C54D0C2}"/>
          </ac:picMkLst>
        </pc:picChg>
      </pc:sldChg>
      <pc:sldChg chg="addSp delSp modSp new mod">
        <pc:chgData name="Jocelyn Kelln" userId="11dc7bfa-9409-49aa-831a-e1c8198f7bae" providerId="ADAL" clId="{2C7AA20B-FC1D-48D7-9CB7-F1173A2389E9}" dt="2024-04-05T20:08:24.475" v="801" actId="1076"/>
        <pc:sldMkLst>
          <pc:docMk/>
          <pc:sldMk cId="1488914534" sldId="716"/>
        </pc:sldMkLst>
        <pc:spChg chg="mod">
          <ac:chgData name="Jocelyn Kelln" userId="11dc7bfa-9409-49aa-831a-e1c8198f7bae" providerId="ADAL" clId="{2C7AA20B-FC1D-48D7-9CB7-F1173A2389E9}" dt="2024-04-05T19:57:52.238" v="771" actId="20577"/>
          <ac:spMkLst>
            <pc:docMk/>
            <pc:sldMk cId="1488914534" sldId="716"/>
            <ac:spMk id="2" creationId="{270B4896-7C96-AA71-6343-1EED77223551}"/>
          </ac:spMkLst>
        </pc:spChg>
        <pc:spChg chg="del mod">
          <ac:chgData name="Jocelyn Kelln" userId="11dc7bfa-9409-49aa-831a-e1c8198f7bae" providerId="ADAL" clId="{2C7AA20B-FC1D-48D7-9CB7-F1173A2389E9}" dt="2024-04-05T20:07:06.177" v="797"/>
          <ac:spMkLst>
            <pc:docMk/>
            <pc:sldMk cId="1488914534" sldId="716"/>
            <ac:spMk id="3" creationId="{3D5F7C4B-5B3B-896F-73FD-BBEA2D6C25A7}"/>
          </ac:spMkLst>
        </pc:spChg>
        <pc:spChg chg="del mod">
          <ac:chgData name="Jocelyn Kelln" userId="11dc7bfa-9409-49aa-831a-e1c8198f7bae" providerId="ADAL" clId="{2C7AA20B-FC1D-48D7-9CB7-F1173A2389E9}" dt="2024-04-05T20:08:06.692" v="799" actId="478"/>
          <ac:spMkLst>
            <pc:docMk/>
            <pc:sldMk cId="1488914534" sldId="716"/>
            <ac:spMk id="4" creationId="{0A39FFEB-56EC-0C60-CA27-709FF18B4F71}"/>
          </ac:spMkLst>
        </pc:spChg>
        <pc:spChg chg="add del">
          <ac:chgData name="Jocelyn Kelln" userId="11dc7bfa-9409-49aa-831a-e1c8198f7bae" providerId="ADAL" clId="{2C7AA20B-FC1D-48D7-9CB7-F1173A2389E9}" dt="2024-04-05T20:04:35.852" v="788" actId="22"/>
          <ac:spMkLst>
            <pc:docMk/>
            <pc:sldMk cId="1488914534" sldId="716"/>
            <ac:spMk id="6" creationId="{A2083B18-C3B3-EEB2-5881-DE585A22AB42}"/>
          </ac:spMkLst>
        </pc:spChg>
        <pc:spChg chg="add mod">
          <ac:chgData name="Jocelyn Kelln" userId="11dc7bfa-9409-49aa-831a-e1c8198f7bae" providerId="ADAL" clId="{2C7AA20B-FC1D-48D7-9CB7-F1173A2389E9}" dt="2024-04-05T20:04:48.541" v="791"/>
          <ac:spMkLst>
            <pc:docMk/>
            <pc:sldMk cId="1488914534" sldId="716"/>
            <ac:spMk id="7" creationId="{6639986B-29B0-CA86-AE86-02236466A4B3}"/>
          </ac:spMkLst>
        </pc:spChg>
        <pc:spChg chg="add mod">
          <ac:chgData name="Jocelyn Kelln" userId="11dc7bfa-9409-49aa-831a-e1c8198f7bae" providerId="ADAL" clId="{2C7AA20B-FC1D-48D7-9CB7-F1173A2389E9}" dt="2024-04-05T20:08:24.475" v="801" actId="1076"/>
          <ac:spMkLst>
            <pc:docMk/>
            <pc:sldMk cId="1488914534" sldId="716"/>
            <ac:spMk id="8" creationId="{1E456B06-DD80-1269-25A3-C2833044FDFC}"/>
          </ac:spMkLst>
        </pc:spChg>
        <pc:spChg chg="add del mod">
          <ac:chgData name="Jocelyn Kelln" userId="11dc7bfa-9409-49aa-831a-e1c8198f7bae" providerId="ADAL" clId="{2C7AA20B-FC1D-48D7-9CB7-F1173A2389E9}" dt="2024-04-05T20:08:18.958" v="800" actId="478"/>
          <ac:spMkLst>
            <pc:docMk/>
            <pc:sldMk cId="1488914534" sldId="716"/>
            <ac:spMk id="11" creationId="{9E1502E2-A636-82E2-3B65-7D2EF8F4E48C}"/>
          </ac:spMkLst>
        </pc:spChg>
        <pc:picChg chg="add mod">
          <ac:chgData name="Jocelyn Kelln" userId="11dc7bfa-9409-49aa-831a-e1c8198f7bae" providerId="ADAL" clId="{2C7AA20B-FC1D-48D7-9CB7-F1173A2389E9}" dt="2024-04-05T20:07:06.177" v="797"/>
          <ac:picMkLst>
            <pc:docMk/>
            <pc:sldMk cId="1488914534" sldId="716"/>
            <ac:picMk id="9" creationId="{295CDB0D-32FD-08FD-666B-4F8899C8403C}"/>
          </ac:picMkLst>
        </pc:picChg>
      </pc:sldChg>
      <pc:sldChg chg="addSp modSp new mod">
        <pc:chgData name="Jocelyn Kelln" userId="11dc7bfa-9409-49aa-831a-e1c8198f7bae" providerId="ADAL" clId="{2C7AA20B-FC1D-48D7-9CB7-F1173A2389E9}" dt="2024-04-05T20:35:26.376" v="2936" actId="113"/>
        <pc:sldMkLst>
          <pc:docMk/>
          <pc:sldMk cId="88956097" sldId="717"/>
        </pc:sldMkLst>
        <pc:spChg chg="mod">
          <ac:chgData name="Jocelyn Kelln" userId="11dc7bfa-9409-49aa-831a-e1c8198f7bae" providerId="ADAL" clId="{2C7AA20B-FC1D-48D7-9CB7-F1173A2389E9}" dt="2024-04-05T20:12:42.075" v="1161" actId="20577"/>
          <ac:spMkLst>
            <pc:docMk/>
            <pc:sldMk cId="88956097" sldId="717"/>
            <ac:spMk id="2" creationId="{AEF17CFD-8FA4-6957-8BD5-0E42B8B5C3B2}"/>
          </ac:spMkLst>
        </pc:spChg>
        <pc:spChg chg="mod">
          <ac:chgData name="Jocelyn Kelln" userId="11dc7bfa-9409-49aa-831a-e1c8198f7bae" providerId="ADAL" clId="{2C7AA20B-FC1D-48D7-9CB7-F1173A2389E9}" dt="2024-04-05T20:23:54.072" v="1988" actId="20577"/>
          <ac:spMkLst>
            <pc:docMk/>
            <pc:sldMk cId="88956097" sldId="717"/>
            <ac:spMk id="3" creationId="{EFA69B20-698C-0009-A287-5AEF73A7D55E}"/>
          </ac:spMkLst>
        </pc:spChg>
        <pc:spChg chg="add mod">
          <ac:chgData name="Jocelyn Kelln" userId="11dc7bfa-9409-49aa-831a-e1c8198f7bae" providerId="ADAL" clId="{2C7AA20B-FC1D-48D7-9CB7-F1173A2389E9}" dt="2024-04-05T20:35:26.376" v="2936" actId="113"/>
          <ac:spMkLst>
            <pc:docMk/>
            <pc:sldMk cId="88956097" sldId="717"/>
            <ac:spMk id="4" creationId="{1F6F4D96-55AD-D737-9AFA-B97442F3047A}"/>
          </ac:spMkLst>
        </pc:spChg>
      </pc:sldChg>
      <pc:sldChg chg="addSp modSp new mod">
        <pc:chgData name="Jocelyn Kelln" userId="11dc7bfa-9409-49aa-831a-e1c8198f7bae" providerId="ADAL" clId="{2C7AA20B-FC1D-48D7-9CB7-F1173A2389E9}" dt="2024-04-05T20:58:57.659" v="4207" actId="20577"/>
        <pc:sldMkLst>
          <pc:docMk/>
          <pc:sldMk cId="1953873701" sldId="718"/>
        </pc:sldMkLst>
        <pc:spChg chg="mod">
          <ac:chgData name="Jocelyn Kelln" userId="11dc7bfa-9409-49aa-831a-e1c8198f7bae" providerId="ADAL" clId="{2C7AA20B-FC1D-48D7-9CB7-F1173A2389E9}" dt="2024-04-05T20:21:13.572" v="1847" actId="20577"/>
          <ac:spMkLst>
            <pc:docMk/>
            <pc:sldMk cId="1953873701" sldId="718"/>
            <ac:spMk id="2" creationId="{00315FD9-7CA1-6A64-6EF2-093619B8B071}"/>
          </ac:spMkLst>
        </pc:spChg>
        <pc:spChg chg="mod">
          <ac:chgData name="Jocelyn Kelln" userId="11dc7bfa-9409-49aa-831a-e1c8198f7bae" providerId="ADAL" clId="{2C7AA20B-FC1D-48D7-9CB7-F1173A2389E9}" dt="2024-04-05T20:58:57.659" v="4207" actId="20577"/>
          <ac:spMkLst>
            <pc:docMk/>
            <pc:sldMk cId="1953873701" sldId="718"/>
            <ac:spMk id="3" creationId="{D4FE92A5-4DA0-16ED-B8D8-B4CE1E930CB5}"/>
          </ac:spMkLst>
        </pc:spChg>
        <pc:spChg chg="add mod">
          <ac:chgData name="Jocelyn Kelln" userId="11dc7bfa-9409-49aa-831a-e1c8198f7bae" providerId="ADAL" clId="{2C7AA20B-FC1D-48D7-9CB7-F1173A2389E9}" dt="2024-04-05T20:56:57.297" v="4081" actId="14100"/>
          <ac:spMkLst>
            <pc:docMk/>
            <pc:sldMk cId="1953873701" sldId="718"/>
            <ac:spMk id="4" creationId="{8500A034-5A8E-8D39-8711-DFF076BF5D05}"/>
          </ac:spMkLst>
        </pc:spChg>
      </pc:sldChg>
      <pc:sldChg chg="addSp modSp new mod modClrScheme chgLayout">
        <pc:chgData name="Jocelyn Kelln" userId="11dc7bfa-9409-49aa-831a-e1c8198f7bae" providerId="ADAL" clId="{2C7AA20B-FC1D-48D7-9CB7-F1173A2389E9}" dt="2024-04-05T20:59:39.631" v="4263" actId="20577"/>
        <pc:sldMkLst>
          <pc:docMk/>
          <pc:sldMk cId="2235672092" sldId="719"/>
        </pc:sldMkLst>
        <pc:spChg chg="add mod">
          <ac:chgData name="Jocelyn Kelln" userId="11dc7bfa-9409-49aa-831a-e1c8198f7bae" providerId="ADAL" clId="{2C7AA20B-FC1D-48D7-9CB7-F1173A2389E9}" dt="2024-04-05T20:28:25.759" v="2270" actId="20577"/>
          <ac:spMkLst>
            <pc:docMk/>
            <pc:sldMk cId="2235672092" sldId="719"/>
            <ac:spMk id="2" creationId="{CE866F0C-B8B8-2B14-02E0-EE98FEE20FB6}"/>
          </ac:spMkLst>
        </pc:spChg>
        <pc:spChg chg="add mod">
          <ac:chgData name="Jocelyn Kelln" userId="11dc7bfa-9409-49aa-831a-e1c8198f7bae" providerId="ADAL" clId="{2C7AA20B-FC1D-48D7-9CB7-F1173A2389E9}" dt="2024-04-05T20:59:39.631" v="4263" actId="20577"/>
          <ac:spMkLst>
            <pc:docMk/>
            <pc:sldMk cId="2235672092" sldId="719"/>
            <ac:spMk id="3" creationId="{A24813E5-CCDD-0AD9-BD38-FF41457915DC}"/>
          </ac:spMkLst>
        </pc:spChg>
        <pc:spChg chg="add mod">
          <ac:chgData name="Jocelyn Kelln" userId="11dc7bfa-9409-49aa-831a-e1c8198f7bae" providerId="ADAL" clId="{2C7AA20B-FC1D-48D7-9CB7-F1173A2389E9}" dt="2024-04-05T20:55:55.297" v="3994" actId="1076"/>
          <ac:spMkLst>
            <pc:docMk/>
            <pc:sldMk cId="2235672092" sldId="719"/>
            <ac:spMk id="4" creationId="{7CD5A5EF-C29C-0B4D-665E-C86433EA41FA}"/>
          </ac:spMkLst>
        </pc:spChg>
      </pc:sldChg>
      <pc:sldChg chg="addSp delSp modSp new mod">
        <pc:chgData name="Jocelyn Kelln" userId="11dc7bfa-9409-49aa-831a-e1c8198f7bae" providerId="ADAL" clId="{2C7AA20B-FC1D-48D7-9CB7-F1173A2389E9}" dt="2024-04-05T20:43:47.156" v="3418" actId="20577"/>
        <pc:sldMkLst>
          <pc:docMk/>
          <pc:sldMk cId="2528984541" sldId="720"/>
        </pc:sldMkLst>
        <pc:spChg chg="mod">
          <ac:chgData name="Jocelyn Kelln" userId="11dc7bfa-9409-49aa-831a-e1c8198f7bae" providerId="ADAL" clId="{2C7AA20B-FC1D-48D7-9CB7-F1173A2389E9}" dt="2024-04-05T20:35:57.960" v="2947" actId="20577"/>
          <ac:spMkLst>
            <pc:docMk/>
            <pc:sldMk cId="2528984541" sldId="720"/>
            <ac:spMk id="2" creationId="{76154900-BB17-A052-B5EF-3AAA4A16EEDE}"/>
          </ac:spMkLst>
        </pc:spChg>
        <pc:spChg chg="del">
          <ac:chgData name="Jocelyn Kelln" userId="11dc7bfa-9409-49aa-831a-e1c8198f7bae" providerId="ADAL" clId="{2C7AA20B-FC1D-48D7-9CB7-F1173A2389E9}" dt="2024-04-05T20:36:31.548" v="2948" actId="1032"/>
          <ac:spMkLst>
            <pc:docMk/>
            <pc:sldMk cId="2528984541" sldId="720"/>
            <ac:spMk id="3" creationId="{F076F300-741D-1F76-4B05-33B937D2D2FE}"/>
          </ac:spMkLst>
        </pc:spChg>
        <pc:spChg chg="add mod">
          <ac:chgData name="Jocelyn Kelln" userId="11dc7bfa-9409-49aa-831a-e1c8198f7bae" providerId="ADAL" clId="{2C7AA20B-FC1D-48D7-9CB7-F1173A2389E9}" dt="2024-04-05T20:42:02.739" v="3412" actId="20577"/>
          <ac:spMkLst>
            <pc:docMk/>
            <pc:sldMk cId="2528984541" sldId="720"/>
            <ac:spMk id="5" creationId="{42D8A1D1-253F-8361-E079-403EA41B6D66}"/>
          </ac:spMkLst>
        </pc:spChg>
        <pc:spChg chg="add mod">
          <ac:chgData name="Jocelyn Kelln" userId="11dc7bfa-9409-49aa-831a-e1c8198f7bae" providerId="ADAL" clId="{2C7AA20B-FC1D-48D7-9CB7-F1173A2389E9}" dt="2024-04-05T20:43:47.156" v="3418" actId="20577"/>
          <ac:spMkLst>
            <pc:docMk/>
            <pc:sldMk cId="2528984541" sldId="720"/>
            <ac:spMk id="6" creationId="{D79C375F-186B-C4DA-FFDC-AA56A6D89A2A}"/>
          </ac:spMkLst>
        </pc:spChg>
        <pc:graphicFrameChg chg="add mod modGraphic">
          <ac:chgData name="Jocelyn Kelln" userId="11dc7bfa-9409-49aa-831a-e1c8198f7bae" providerId="ADAL" clId="{2C7AA20B-FC1D-48D7-9CB7-F1173A2389E9}" dt="2024-04-05T20:43:38.797" v="3416" actId="208"/>
          <ac:graphicFrameMkLst>
            <pc:docMk/>
            <pc:sldMk cId="2528984541" sldId="720"/>
            <ac:graphicFrameMk id="4" creationId="{E68A1347-D6F7-4D55-ABE7-BEB6D581621E}"/>
          </ac:graphicFrameMkLst>
        </pc:graphicFrameChg>
      </pc:sldChg>
      <pc:sldMasterChg chg="delSldLayout">
        <pc:chgData name="Jocelyn Kelln" userId="11dc7bfa-9409-49aa-831a-e1c8198f7bae" providerId="ADAL" clId="{2C7AA20B-FC1D-48D7-9CB7-F1173A2389E9}" dt="2024-04-05T19:56:56.711" v="753" actId="47"/>
        <pc:sldMasterMkLst>
          <pc:docMk/>
          <pc:sldMasterMk cId="2460954070" sldId="2147483660"/>
        </pc:sldMasterMkLst>
        <pc:sldLayoutChg chg="del">
          <pc:chgData name="Jocelyn Kelln" userId="11dc7bfa-9409-49aa-831a-e1c8198f7bae" providerId="ADAL" clId="{2C7AA20B-FC1D-48D7-9CB7-F1173A2389E9}" dt="2024-04-05T19:56:56.711" v="753" actId="47"/>
          <pc:sldLayoutMkLst>
            <pc:docMk/>
            <pc:sldMasterMk cId="2460954070" sldId="2147483660"/>
            <pc:sldLayoutMk cId="1940848491" sldId="2147483672"/>
          </pc:sldLayoutMkLst>
        </pc:sldLayoutChg>
      </pc:sldMasterChg>
    </pc:docChg>
  </pc:docChgLst>
  <pc:docChgLst>
    <pc:chgData name="Jocelyn Kelln" userId="S::jkelln@boreal-is.com::11dc7bfa-9409-49aa-831a-e1c8198f7bae" providerId="AD" clId="Web-{A556C216-E265-6113-6F39-B075B16DEB4A}"/>
    <pc:docChg chg="modSld">
      <pc:chgData name="Jocelyn Kelln" userId="S::jkelln@boreal-is.com::11dc7bfa-9409-49aa-831a-e1c8198f7bae" providerId="AD" clId="Web-{A556C216-E265-6113-6F39-B075B16DEB4A}" dt="2024-04-10T19:59:35.450" v="1"/>
      <pc:docMkLst>
        <pc:docMk/>
      </pc:docMkLst>
      <pc:sldChg chg="delSp">
        <pc:chgData name="Jocelyn Kelln" userId="S::jkelln@boreal-is.com::11dc7bfa-9409-49aa-831a-e1c8198f7bae" providerId="AD" clId="Web-{A556C216-E265-6113-6F39-B075B16DEB4A}" dt="2024-04-10T19:59:35.450" v="1"/>
        <pc:sldMkLst>
          <pc:docMk/>
          <pc:sldMk cId="2291942409" sldId="715"/>
        </pc:sldMkLst>
        <pc:spChg chg="del">
          <ac:chgData name="Jocelyn Kelln" userId="S::jkelln@boreal-is.com::11dc7bfa-9409-49aa-831a-e1c8198f7bae" providerId="AD" clId="Web-{A556C216-E265-6113-6F39-B075B16DEB4A}" dt="2024-04-10T19:59:35.450" v="1"/>
          <ac:spMkLst>
            <pc:docMk/>
            <pc:sldMk cId="2291942409" sldId="715"/>
            <ac:spMk id="6" creationId="{7E8D7CE7-7B5D-94F3-2627-2182A55D44BD}"/>
          </ac:spMkLst>
        </pc:spChg>
        <pc:picChg chg="del">
          <ac:chgData name="Jocelyn Kelln" userId="S::jkelln@boreal-is.com::11dc7bfa-9409-49aa-831a-e1c8198f7bae" providerId="AD" clId="Web-{A556C216-E265-6113-6F39-B075B16DEB4A}" dt="2024-04-10T19:59:32.794" v="0"/>
          <ac:picMkLst>
            <pc:docMk/>
            <pc:sldMk cId="2291942409" sldId="715"/>
            <ac:picMk id="5" creationId="{7A812AB0-4121-7B60-B926-65881C54D0C2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B87F66-8523-4D05-A993-7C84CFE267B7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CA"/>
        </a:p>
      </dgm:t>
    </dgm:pt>
    <dgm:pt modelId="{72E3D232-8567-4AD7-AB06-6B0FE52FDA72}">
      <dgm:prSet phldrT="[Text]"/>
      <dgm:spPr/>
      <dgm:t>
        <a:bodyPr/>
        <a:lstStyle/>
        <a:p>
          <a:pPr>
            <a:buFont typeface="+mj-lt"/>
            <a:buAutoNum type="arabicParenR"/>
          </a:pPr>
          <a:r>
            <a:rPr lang="en-CA" dirty="0"/>
            <a:t>Centralize all stakeholder-related information</a:t>
          </a:r>
        </a:p>
      </dgm:t>
    </dgm:pt>
    <dgm:pt modelId="{87B81EFB-B10C-4996-A72F-FE408C9558AF}" type="parTrans" cxnId="{EBAFED12-089D-4507-8A1C-25B479F6AD30}">
      <dgm:prSet/>
      <dgm:spPr/>
      <dgm:t>
        <a:bodyPr/>
        <a:lstStyle/>
        <a:p>
          <a:endParaRPr lang="en-CA"/>
        </a:p>
      </dgm:t>
    </dgm:pt>
    <dgm:pt modelId="{963CC063-2D2D-4710-83E1-B0CE94B5DE2A}" type="sibTrans" cxnId="{EBAFED12-089D-4507-8A1C-25B479F6AD30}">
      <dgm:prSet/>
      <dgm:spPr/>
      <dgm:t>
        <a:bodyPr/>
        <a:lstStyle/>
        <a:p>
          <a:endParaRPr lang="en-CA"/>
        </a:p>
      </dgm:t>
    </dgm:pt>
    <dgm:pt modelId="{EFC01935-3580-4196-A9AC-D5E96CB10CB0}">
      <dgm:prSet/>
      <dgm:spPr/>
      <dgm:t>
        <a:bodyPr/>
        <a:lstStyle/>
        <a:p>
          <a:r>
            <a:rPr lang="en-CA"/>
            <a:t>Improve internal transparency around engagement activities</a:t>
          </a:r>
          <a:endParaRPr lang="en-CA" dirty="0"/>
        </a:p>
      </dgm:t>
    </dgm:pt>
    <dgm:pt modelId="{D7F53ECD-FB3B-402B-BC43-97C93AA07647}" type="parTrans" cxnId="{7528D84A-5635-4993-A6E2-4BC199ED9982}">
      <dgm:prSet/>
      <dgm:spPr/>
      <dgm:t>
        <a:bodyPr/>
        <a:lstStyle/>
        <a:p>
          <a:endParaRPr lang="en-CA"/>
        </a:p>
      </dgm:t>
    </dgm:pt>
    <dgm:pt modelId="{01F57F23-874C-4782-AC37-2F33FB79BBFC}" type="sibTrans" cxnId="{7528D84A-5635-4993-A6E2-4BC199ED9982}">
      <dgm:prSet/>
      <dgm:spPr/>
      <dgm:t>
        <a:bodyPr/>
        <a:lstStyle/>
        <a:p>
          <a:endParaRPr lang="en-CA"/>
        </a:p>
      </dgm:t>
    </dgm:pt>
    <dgm:pt modelId="{12B42557-4FAB-4524-9469-E6F387E7EF5E}">
      <dgm:prSet/>
      <dgm:spPr/>
      <dgm:t>
        <a:bodyPr/>
        <a:lstStyle/>
        <a:p>
          <a:r>
            <a:rPr lang="en-CA"/>
            <a:t>Build institutional memory </a:t>
          </a:r>
          <a:endParaRPr lang="en-CA" dirty="0"/>
        </a:p>
      </dgm:t>
    </dgm:pt>
    <dgm:pt modelId="{09C77300-3FD3-423A-A6AA-AB0374C9FC8C}" type="parTrans" cxnId="{9A841DF5-E002-4205-B0B2-962E18278F8A}">
      <dgm:prSet/>
      <dgm:spPr/>
      <dgm:t>
        <a:bodyPr/>
        <a:lstStyle/>
        <a:p>
          <a:endParaRPr lang="en-CA"/>
        </a:p>
      </dgm:t>
    </dgm:pt>
    <dgm:pt modelId="{BD6E202A-F553-4FA3-BCCB-89B15C966D08}" type="sibTrans" cxnId="{9A841DF5-E002-4205-B0B2-962E18278F8A}">
      <dgm:prSet/>
      <dgm:spPr/>
      <dgm:t>
        <a:bodyPr/>
        <a:lstStyle/>
        <a:p>
          <a:endParaRPr lang="en-CA"/>
        </a:p>
      </dgm:t>
    </dgm:pt>
    <dgm:pt modelId="{0ED88C9A-009D-49AB-A281-FC1BF7A43AD4}">
      <dgm:prSet/>
      <dgm:spPr/>
      <dgm:t>
        <a:bodyPr/>
        <a:lstStyle/>
        <a:p>
          <a:r>
            <a:rPr lang="en-CA"/>
            <a:t>Improve reporting on engagement and corporate social responsibility/Meet compliance requirements</a:t>
          </a:r>
          <a:endParaRPr lang="en-CA" dirty="0"/>
        </a:p>
      </dgm:t>
    </dgm:pt>
    <dgm:pt modelId="{1EC444D0-C854-425F-B344-0001B572D5F9}" type="parTrans" cxnId="{4E298583-C947-4DE2-B375-6CB6031424CB}">
      <dgm:prSet/>
      <dgm:spPr/>
      <dgm:t>
        <a:bodyPr/>
        <a:lstStyle/>
        <a:p>
          <a:endParaRPr lang="en-CA"/>
        </a:p>
      </dgm:t>
    </dgm:pt>
    <dgm:pt modelId="{29641FE7-68F9-41CA-9B8E-40DD38146E11}" type="sibTrans" cxnId="{4E298583-C947-4DE2-B375-6CB6031424CB}">
      <dgm:prSet/>
      <dgm:spPr/>
      <dgm:t>
        <a:bodyPr/>
        <a:lstStyle/>
        <a:p>
          <a:endParaRPr lang="en-CA"/>
        </a:p>
      </dgm:t>
    </dgm:pt>
    <dgm:pt modelId="{15A8964A-3679-4870-8DE3-39B9EE9FD244}">
      <dgm:prSet/>
      <dgm:spPr/>
      <dgm:t>
        <a:bodyPr/>
        <a:lstStyle/>
        <a:p>
          <a:r>
            <a:rPr lang="en-CA"/>
            <a:t>Enhance targeted engagement efforts based on evaluation and analysis of past engagements</a:t>
          </a:r>
          <a:endParaRPr lang="en-CA" dirty="0"/>
        </a:p>
      </dgm:t>
    </dgm:pt>
    <dgm:pt modelId="{468D9129-2404-4F13-BEA5-42F282649C2A}" type="parTrans" cxnId="{B153DF8C-5A55-42D0-BF05-EE9ECD4846DF}">
      <dgm:prSet/>
      <dgm:spPr/>
      <dgm:t>
        <a:bodyPr/>
        <a:lstStyle/>
        <a:p>
          <a:endParaRPr lang="en-CA"/>
        </a:p>
      </dgm:t>
    </dgm:pt>
    <dgm:pt modelId="{0ED520BF-C260-42E1-B5E2-070662BED85C}" type="sibTrans" cxnId="{B153DF8C-5A55-42D0-BF05-EE9ECD4846DF}">
      <dgm:prSet/>
      <dgm:spPr/>
      <dgm:t>
        <a:bodyPr/>
        <a:lstStyle/>
        <a:p>
          <a:endParaRPr lang="en-CA"/>
        </a:p>
      </dgm:t>
    </dgm:pt>
    <dgm:pt modelId="{B5AF3AA7-AD0D-4DAC-BA48-FDBCB8E37264}" type="pres">
      <dgm:prSet presAssocID="{1BB87F66-8523-4D05-A993-7C84CFE267B7}" presName="Name0" presStyleCnt="0">
        <dgm:presLayoutVars>
          <dgm:chMax val="7"/>
          <dgm:chPref val="7"/>
          <dgm:dir/>
        </dgm:presLayoutVars>
      </dgm:prSet>
      <dgm:spPr/>
    </dgm:pt>
    <dgm:pt modelId="{386B9573-1B2E-4076-A178-EC78293DE640}" type="pres">
      <dgm:prSet presAssocID="{1BB87F66-8523-4D05-A993-7C84CFE267B7}" presName="Name1" presStyleCnt="0"/>
      <dgm:spPr/>
    </dgm:pt>
    <dgm:pt modelId="{05F0FEA9-B494-4D9E-9936-1E0E3F28EF3A}" type="pres">
      <dgm:prSet presAssocID="{1BB87F66-8523-4D05-A993-7C84CFE267B7}" presName="cycle" presStyleCnt="0"/>
      <dgm:spPr/>
    </dgm:pt>
    <dgm:pt modelId="{D301C8D8-5E94-48A0-A8F0-F535E5766AE3}" type="pres">
      <dgm:prSet presAssocID="{1BB87F66-8523-4D05-A993-7C84CFE267B7}" presName="srcNode" presStyleLbl="node1" presStyleIdx="0" presStyleCnt="5"/>
      <dgm:spPr/>
    </dgm:pt>
    <dgm:pt modelId="{71E3E468-4095-4689-8DB5-E8DAA69E4B98}" type="pres">
      <dgm:prSet presAssocID="{1BB87F66-8523-4D05-A993-7C84CFE267B7}" presName="conn" presStyleLbl="parChTrans1D2" presStyleIdx="0" presStyleCnt="1"/>
      <dgm:spPr/>
    </dgm:pt>
    <dgm:pt modelId="{3390D701-80BE-4D16-B298-5D85FC08F148}" type="pres">
      <dgm:prSet presAssocID="{1BB87F66-8523-4D05-A993-7C84CFE267B7}" presName="extraNode" presStyleLbl="node1" presStyleIdx="0" presStyleCnt="5"/>
      <dgm:spPr/>
    </dgm:pt>
    <dgm:pt modelId="{144EC1C2-B297-4B02-B5F9-74CD400B0E8A}" type="pres">
      <dgm:prSet presAssocID="{1BB87F66-8523-4D05-A993-7C84CFE267B7}" presName="dstNode" presStyleLbl="node1" presStyleIdx="0" presStyleCnt="5"/>
      <dgm:spPr/>
    </dgm:pt>
    <dgm:pt modelId="{1F6D0E2E-1400-4D18-9420-367B791DBF3A}" type="pres">
      <dgm:prSet presAssocID="{72E3D232-8567-4AD7-AB06-6B0FE52FDA72}" presName="text_1" presStyleLbl="node1" presStyleIdx="0" presStyleCnt="5">
        <dgm:presLayoutVars>
          <dgm:bulletEnabled val="1"/>
        </dgm:presLayoutVars>
      </dgm:prSet>
      <dgm:spPr/>
    </dgm:pt>
    <dgm:pt modelId="{A899AA2A-9178-43EC-A46E-B4E7A3C2D7C1}" type="pres">
      <dgm:prSet presAssocID="{72E3D232-8567-4AD7-AB06-6B0FE52FDA72}" presName="accent_1" presStyleCnt="0"/>
      <dgm:spPr/>
    </dgm:pt>
    <dgm:pt modelId="{FF205FB0-E530-4E1D-8D8C-E1316ECA8A0F}" type="pres">
      <dgm:prSet presAssocID="{72E3D232-8567-4AD7-AB06-6B0FE52FDA72}" presName="accentRepeatNode" presStyleLbl="solidFgAcc1" presStyleIdx="0" presStyleCnt="5"/>
      <dgm:spPr/>
    </dgm:pt>
    <dgm:pt modelId="{E80883DF-6D0B-4551-978D-C61E3C63B14D}" type="pres">
      <dgm:prSet presAssocID="{EFC01935-3580-4196-A9AC-D5E96CB10CB0}" presName="text_2" presStyleLbl="node1" presStyleIdx="1" presStyleCnt="5">
        <dgm:presLayoutVars>
          <dgm:bulletEnabled val="1"/>
        </dgm:presLayoutVars>
      </dgm:prSet>
      <dgm:spPr/>
    </dgm:pt>
    <dgm:pt modelId="{88C1350B-665A-4747-B772-4FE66872DFB7}" type="pres">
      <dgm:prSet presAssocID="{EFC01935-3580-4196-A9AC-D5E96CB10CB0}" presName="accent_2" presStyleCnt="0"/>
      <dgm:spPr/>
    </dgm:pt>
    <dgm:pt modelId="{2BD24ACB-BC1D-445B-9B54-71AA6300266D}" type="pres">
      <dgm:prSet presAssocID="{EFC01935-3580-4196-A9AC-D5E96CB10CB0}" presName="accentRepeatNode" presStyleLbl="solidFgAcc1" presStyleIdx="1" presStyleCnt="5"/>
      <dgm:spPr/>
    </dgm:pt>
    <dgm:pt modelId="{419B7D2F-2D19-4884-B53A-B7D4856E88A8}" type="pres">
      <dgm:prSet presAssocID="{12B42557-4FAB-4524-9469-E6F387E7EF5E}" presName="text_3" presStyleLbl="node1" presStyleIdx="2" presStyleCnt="5">
        <dgm:presLayoutVars>
          <dgm:bulletEnabled val="1"/>
        </dgm:presLayoutVars>
      </dgm:prSet>
      <dgm:spPr/>
    </dgm:pt>
    <dgm:pt modelId="{849E325D-5DB7-478B-B33E-1331265B3394}" type="pres">
      <dgm:prSet presAssocID="{12B42557-4FAB-4524-9469-E6F387E7EF5E}" presName="accent_3" presStyleCnt="0"/>
      <dgm:spPr/>
    </dgm:pt>
    <dgm:pt modelId="{A0B1D69C-6329-4F74-B4CA-92E5AFD4D8DC}" type="pres">
      <dgm:prSet presAssocID="{12B42557-4FAB-4524-9469-E6F387E7EF5E}" presName="accentRepeatNode" presStyleLbl="solidFgAcc1" presStyleIdx="2" presStyleCnt="5"/>
      <dgm:spPr/>
    </dgm:pt>
    <dgm:pt modelId="{D7D13B08-963B-4723-8FD7-931E5D858889}" type="pres">
      <dgm:prSet presAssocID="{0ED88C9A-009D-49AB-A281-FC1BF7A43AD4}" presName="text_4" presStyleLbl="node1" presStyleIdx="3" presStyleCnt="5">
        <dgm:presLayoutVars>
          <dgm:bulletEnabled val="1"/>
        </dgm:presLayoutVars>
      </dgm:prSet>
      <dgm:spPr/>
    </dgm:pt>
    <dgm:pt modelId="{33AB5354-E047-4165-8389-4265D06D5752}" type="pres">
      <dgm:prSet presAssocID="{0ED88C9A-009D-49AB-A281-FC1BF7A43AD4}" presName="accent_4" presStyleCnt="0"/>
      <dgm:spPr/>
    </dgm:pt>
    <dgm:pt modelId="{5E17B855-8FF0-4874-971F-941E058F1030}" type="pres">
      <dgm:prSet presAssocID="{0ED88C9A-009D-49AB-A281-FC1BF7A43AD4}" presName="accentRepeatNode" presStyleLbl="solidFgAcc1" presStyleIdx="3" presStyleCnt="5"/>
      <dgm:spPr/>
    </dgm:pt>
    <dgm:pt modelId="{B93E693B-7605-4B20-98AA-55A16BF46715}" type="pres">
      <dgm:prSet presAssocID="{15A8964A-3679-4870-8DE3-39B9EE9FD244}" presName="text_5" presStyleLbl="node1" presStyleIdx="4" presStyleCnt="5">
        <dgm:presLayoutVars>
          <dgm:bulletEnabled val="1"/>
        </dgm:presLayoutVars>
      </dgm:prSet>
      <dgm:spPr/>
    </dgm:pt>
    <dgm:pt modelId="{892E607D-A9BF-4A68-8778-07470136C6D1}" type="pres">
      <dgm:prSet presAssocID="{15A8964A-3679-4870-8DE3-39B9EE9FD244}" presName="accent_5" presStyleCnt="0"/>
      <dgm:spPr/>
    </dgm:pt>
    <dgm:pt modelId="{3032FF32-348B-4744-98AC-A734D90A7CF5}" type="pres">
      <dgm:prSet presAssocID="{15A8964A-3679-4870-8DE3-39B9EE9FD244}" presName="accentRepeatNode" presStyleLbl="solidFgAcc1" presStyleIdx="4" presStyleCnt="5"/>
      <dgm:spPr/>
    </dgm:pt>
  </dgm:ptLst>
  <dgm:cxnLst>
    <dgm:cxn modelId="{3A518410-31C2-4E3C-AE3D-75D36E520DA3}" type="presOf" srcId="{1BB87F66-8523-4D05-A993-7C84CFE267B7}" destId="{B5AF3AA7-AD0D-4DAC-BA48-FDBCB8E37264}" srcOrd="0" destOrd="0" presId="urn:microsoft.com/office/officeart/2008/layout/VerticalCurvedList"/>
    <dgm:cxn modelId="{EBAFED12-089D-4507-8A1C-25B479F6AD30}" srcId="{1BB87F66-8523-4D05-A993-7C84CFE267B7}" destId="{72E3D232-8567-4AD7-AB06-6B0FE52FDA72}" srcOrd="0" destOrd="0" parTransId="{87B81EFB-B10C-4996-A72F-FE408C9558AF}" sibTransId="{963CC063-2D2D-4710-83E1-B0CE94B5DE2A}"/>
    <dgm:cxn modelId="{4892A336-ADB5-462F-9639-58261CA96553}" type="presOf" srcId="{72E3D232-8567-4AD7-AB06-6B0FE52FDA72}" destId="{1F6D0E2E-1400-4D18-9420-367B791DBF3A}" srcOrd="0" destOrd="0" presId="urn:microsoft.com/office/officeart/2008/layout/VerticalCurvedList"/>
    <dgm:cxn modelId="{7528D84A-5635-4993-A6E2-4BC199ED9982}" srcId="{1BB87F66-8523-4D05-A993-7C84CFE267B7}" destId="{EFC01935-3580-4196-A9AC-D5E96CB10CB0}" srcOrd="1" destOrd="0" parTransId="{D7F53ECD-FB3B-402B-BC43-97C93AA07647}" sibTransId="{01F57F23-874C-4782-AC37-2F33FB79BBFC}"/>
    <dgm:cxn modelId="{109E3777-EBF3-4711-BAC3-6191AFA2F865}" type="presOf" srcId="{15A8964A-3679-4870-8DE3-39B9EE9FD244}" destId="{B93E693B-7605-4B20-98AA-55A16BF46715}" srcOrd="0" destOrd="0" presId="urn:microsoft.com/office/officeart/2008/layout/VerticalCurvedList"/>
    <dgm:cxn modelId="{4E298583-C947-4DE2-B375-6CB6031424CB}" srcId="{1BB87F66-8523-4D05-A993-7C84CFE267B7}" destId="{0ED88C9A-009D-49AB-A281-FC1BF7A43AD4}" srcOrd="3" destOrd="0" parTransId="{1EC444D0-C854-425F-B344-0001B572D5F9}" sibTransId="{29641FE7-68F9-41CA-9B8E-40DD38146E11}"/>
    <dgm:cxn modelId="{B153DF8C-5A55-42D0-BF05-EE9ECD4846DF}" srcId="{1BB87F66-8523-4D05-A993-7C84CFE267B7}" destId="{15A8964A-3679-4870-8DE3-39B9EE9FD244}" srcOrd="4" destOrd="0" parTransId="{468D9129-2404-4F13-BEA5-42F282649C2A}" sibTransId="{0ED520BF-C260-42E1-B5E2-070662BED85C}"/>
    <dgm:cxn modelId="{5CE51299-194C-45EC-B6DE-E59B866F46F5}" type="presOf" srcId="{EFC01935-3580-4196-A9AC-D5E96CB10CB0}" destId="{E80883DF-6D0B-4551-978D-C61E3C63B14D}" srcOrd="0" destOrd="0" presId="urn:microsoft.com/office/officeart/2008/layout/VerticalCurvedList"/>
    <dgm:cxn modelId="{E6AD9EC2-347B-40D9-95D7-B9619C0E19A5}" type="presOf" srcId="{963CC063-2D2D-4710-83E1-B0CE94B5DE2A}" destId="{71E3E468-4095-4689-8DB5-E8DAA69E4B98}" srcOrd="0" destOrd="0" presId="urn:microsoft.com/office/officeart/2008/layout/VerticalCurvedList"/>
    <dgm:cxn modelId="{C90DAFC5-1D78-4ECF-8969-A1C20A2BC1BC}" type="presOf" srcId="{0ED88C9A-009D-49AB-A281-FC1BF7A43AD4}" destId="{D7D13B08-963B-4723-8FD7-931E5D858889}" srcOrd="0" destOrd="0" presId="urn:microsoft.com/office/officeart/2008/layout/VerticalCurvedList"/>
    <dgm:cxn modelId="{DACBC9D5-ACEF-4365-90CE-AE708A663CA5}" type="presOf" srcId="{12B42557-4FAB-4524-9469-E6F387E7EF5E}" destId="{419B7D2F-2D19-4884-B53A-B7D4856E88A8}" srcOrd="0" destOrd="0" presId="urn:microsoft.com/office/officeart/2008/layout/VerticalCurvedList"/>
    <dgm:cxn modelId="{9A841DF5-E002-4205-B0B2-962E18278F8A}" srcId="{1BB87F66-8523-4D05-A993-7C84CFE267B7}" destId="{12B42557-4FAB-4524-9469-E6F387E7EF5E}" srcOrd="2" destOrd="0" parTransId="{09C77300-3FD3-423A-A6AA-AB0374C9FC8C}" sibTransId="{BD6E202A-F553-4FA3-BCCB-89B15C966D08}"/>
    <dgm:cxn modelId="{E07A97D4-0EA6-4D63-B41B-48298B421A0D}" type="presParOf" srcId="{B5AF3AA7-AD0D-4DAC-BA48-FDBCB8E37264}" destId="{386B9573-1B2E-4076-A178-EC78293DE640}" srcOrd="0" destOrd="0" presId="urn:microsoft.com/office/officeart/2008/layout/VerticalCurvedList"/>
    <dgm:cxn modelId="{806322C5-2290-44C3-9E22-3292B9B8437F}" type="presParOf" srcId="{386B9573-1B2E-4076-A178-EC78293DE640}" destId="{05F0FEA9-B494-4D9E-9936-1E0E3F28EF3A}" srcOrd="0" destOrd="0" presId="urn:microsoft.com/office/officeart/2008/layout/VerticalCurvedList"/>
    <dgm:cxn modelId="{F7932815-AD36-4176-9B06-864E583B2023}" type="presParOf" srcId="{05F0FEA9-B494-4D9E-9936-1E0E3F28EF3A}" destId="{D301C8D8-5E94-48A0-A8F0-F535E5766AE3}" srcOrd="0" destOrd="0" presId="urn:microsoft.com/office/officeart/2008/layout/VerticalCurvedList"/>
    <dgm:cxn modelId="{8BFD13AB-D6BA-4533-A8D0-9FD94BEC6604}" type="presParOf" srcId="{05F0FEA9-B494-4D9E-9936-1E0E3F28EF3A}" destId="{71E3E468-4095-4689-8DB5-E8DAA69E4B98}" srcOrd="1" destOrd="0" presId="urn:microsoft.com/office/officeart/2008/layout/VerticalCurvedList"/>
    <dgm:cxn modelId="{630C0C75-8126-4CAF-B010-EF59E63B3B0D}" type="presParOf" srcId="{05F0FEA9-B494-4D9E-9936-1E0E3F28EF3A}" destId="{3390D701-80BE-4D16-B298-5D85FC08F148}" srcOrd="2" destOrd="0" presId="urn:microsoft.com/office/officeart/2008/layout/VerticalCurvedList"/>
    <dgm:cxn modelId="{54C9C49F-26F4-4458-9C80-FB13EE70FD52}" type="presParOf" srcId="{05F0FEA9-B494-4D9E-9936-1E0E3F28EF3A}" destId="{144EC1C2-B297-4B02-B5F9-74CD400B0E8A}" srcOrd="3" destOrd="0" presId="urn:microsoft.com/office/officeart/2008/layout/VerticalCurvedList"/>
    <dgm:cxn modelId="{693C89D6-ABD3-4660-9DE8-D374D17D815B}" type="presParOf" srcId="{386B9573-1B2E-4076-A178-EC78293DE640}" destId="{1F6D0E2E-1400-4D18-9420-367B791DBF3A}" srcOrd="1" destOrd="0" presId="urn:microsoft.com/office/officeart/2008/layout/VerticalCurvedList"/>
    <dgm:cxn modelId="{8D4C4E94-738D-492E-A638-9B7615EEC13F}" type="presParOf" srcId="{386B9573-1B2E-4076-A178-EC78293DE640}" destId="{A899AA2A-9178-43EC-A46E-B4E7A3C2D7C1}" srcOrd="2" destOrd="0" presId="urn:microsoft.com/office/officeart/2008/layout/VerticalCurvedList"/>
    <dgm:cxn modelId="{93BB5EBC-2BC4-4CE4-8679-E79B385A5181}" type="presParOf" srcId="{A899AA2A-9178-43EC-A46E-B4E7A3C2D7C1}" destId="{FF205FB0-E530-4E1D-8D8C-E1316ECA8A0F}" srcOrd="0" destOrd="0" presId="urn:microsoft.com/office/officeart/2008/layout/VerticalCurvedList"/>
    <dgm:cxn modelId="{C7D137E3-4C68-4B62-BD50-F3567434653E}" type="presParOf" srcId="{386B9573-1B2E-4076-A178-EC78293DE640}" destId="{E80883DF-6D0B-4551-978D-C61E3C63B14D}" srcOrd="3" destOrd="0" presId="urn:microsoft.com/office/officeart/2008/layout/VerticalCurvedList"/>
    <dgm:cxn modelId="{574BE1BE-F8BB-4F25-B4D7-074267188C43}" type="presParOf" srcId="{386B9573-1B2E-4076-A178-EC78293DE640}" destId="{88C1350B-665A-4747-B772-4FE66872DFB7}" srcOrd="4" destOrd="0" presId="urn:microsoft.com/office/officeart/2008/layout/VerticalCurvedList"/>
    <dgm:cxn modelId="{AD7D1B7F-D9BC-4294-9EB1-7A333D6C3E0E}" type="presParOf" srcId="{88C1350B-665A-4747-B772-4FE66872DFB7}" destId="{2BD24ACB-BC1D-445B-9B54-71AA6300266D}" srcOrd="0" destOrd="0" presId="urn:microsoft.com/office/officeart/2008/layout/VerticalCurvedList"/>
    <dgm:cxn modelId="{8188A667-E0DC-4700-9A83-95BA27499F1E}" type="presParOf" srcId="{386B9573-1B2E-4076-A178-EC78293DE640}" destId="{419B7D2F-2D19-4884-B53A-B7D4856E88A8}" srcOrd="5" destOrd="0" presId="urn:microsoft.com/office/officeart/2008/layout/VerticalCurvedList"/>
    <dgm:cxn modelId="{CE5657C0-A6AB-478E-AAAA-E34126C0AF7C}" type="presParOf" srcId="{386B9573-1B2E-4076-A178-EC78293DE640}" destId="{849E325D-5DB7-478B-B33E-1331265B3394}" srcOrd="6" destOrd="0" presId="urn:microsoft.com/office/officeart/2008/layout/VerticalCurvedList"/>
    <dgm:cxn modelId="{1CA431D0-94D3-4E20-942C-4E434101710E}" type="presParOf" srcId="{849E325D-5DB7-478B-B33E-1331265B3394}" destId="{A0B1D69C-6329-4F74-B4CA-92E5AFD4D8DC}" srcOrd="0" destOrd="0" presId="urn:microsoft.com/office/officeart/2008/layout/VerticalCurvedList"/>
    <dgm:cxn modelId="{4A650EB7-81E4-4077-B935-CC726C1B789D}" type="presParOf" srcId="{386B9573-1B2E-4076-A178-EC78293DE640}" destId="{D7D13B08-963B-4723-8FD7-931E5D858889}" srcOrd="7" destOrd="0" presId="urn:microsoft.com/office/officeart/2008/layout/VerticalCurvedList"/>
    <dgm:cxn modelId="{BA8F8527-C1DA-4CB5-A826-5715CF100819}" type="presParOf" srcId="{386B9573-1B2E-4076-A178-EC78293DE640}" destId="{33AB5354-E047-4165-8389-4265D06D5752}" srcOrd="8" destOrd="0" presId="urn:microsoft.com/office/officeart/2008/layout/VerticalCurvedList"/>
    <dgm:cxn modelId="{C66267FE-0C03-4FDC-B109-D6010F691719}" type="presParOf" srcId="{33AB5354-E047-4165-8389-4265D06D5752}" destId="{5E17B855-8FF0-4874-971F-941E058F1030}" srcOrd="0" destOrd="0" presId="urn:microsoft.com/office/officeart/2008/layout/VerticalCurvedList"/>
    <dgm:cxn modelId="{473291B0-AB2A-436C-8A5F-4C6BF38B8F2F}" type="presParOf" srcId="{386B9573-1B2E-4076-A178-EC78293DE640}" destId="{B93E693B-7605-4B20-98AA-55A16BF46715}" srcOrd="9" destOrd="0" presId="urn:microsoft.com/office/officeart/2008/layout/VerticalCurvedList"/>
    <dgm:cxn modelId="{CBBA48A2-9D40-4D08-BD20-DA16FE1B5B7A}" type="presParOf" srcId="{386B9573-1B2E-4076-A178-EC78293DE640}" destId="{892E607D-A9BF-4A68-8778-07470136C6D1}" srcOrd="10" destOrd="0" presId="urn:microsoft.com/office/officeart/2008/layout/VerticalCurvedList"/>
    <dgm:cxn modelId="{6C82BEA0-0CA7-430D-8113-5DAC8FC35FEF}" type="presParOf" srcId="{892E607D-A9BF-4A68-8778-07470136C6D1}" destId="{3032FF32-348B-4744-98AC-A734D90A7CF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DB763B-2B16-4DD0-B4CB-AC65C50288B7}" type="doc">
      <dgm:prSet loTypeId="urn:microsoft.com/office/officeart/2005/8/layout/hProcess11" loCatId="process" qsTypeId="urn:microsoft.com/office/officeart/2005/8/quickstyle/simple1" qsCatId="simple" csTypeId="urn:microsoft.com/office/officeart/2005/8/colors/colorful4" csCatId="colorful" phldr="1"/>
      <dgm:spPr/>
    </dgm:pt>
    <dgm:pt modelId="{FD17F182-65B2-42E3-B54F-45A19DC12BF9}">
      <dgm:prSet phldrT="[Text]"/>
      <dgm:spPr/>
      <dgm:t>
        <a:bodyPr/>
        <a:lstStyle/>
        <a:p>
          <a:r>
            <a:rPr lang="en-CA"/>
            <a:t>Requirements gathering</a:t>
          </a:r>
          <a:endParaRPr lang="en-US"/>
        </a:p>
      </dgm:t>
    </dgm:pt>
    <dgm:pt modelId="{22490F04-100F-48B7-808F-0286FD052250}" type="parTrans" cxnId="{2A7E7683-2BCE-48E0-BA02-242FA4CFBCF6}">
      <dgm:prSet/>
      <dgm:spPr/>
      <dgm:t>
        <a:bodyPr/>
        <a:lstStyle/>
        <a:p>
          <a:endParaRPr lang="en-US"/>
        </a:p>
      </dgm:t>
    </dgm:pt>
    <dgm:pt modelId="{0F168F45-04C5-4C1C-868B-30FD672C6AA7}" type="sibTrans" cxnId="{2A7E7683-2BCE-48E0-BA02-242FA4CFBCF6}">
      <dgm:prSet/>
      <dgm:spPr/>
      <dgm:t>
        <a:bodyPr/>
        <a:lstStyle/>
        <a:p>
          <a:endParaRPr lang="en-US"/>
        </a:p>
      </dgm:t>
    </dgm:pt>
    <dgm:pt modelId="{CF9FD1A4-A1D3-40A3-AE10-7FF2D99AC54B}">
      <dgm:prSet phldrT="[Text]"/>
      <dgm:spPr/>
      <dgm:t>
        <a:bodyPr/>
        <a:lstStyle/>
        <a:p>
          <a:r>
            <a:rPr lang="en-CA"/>
            <a:t>System configuration</a:t>
          </a:r>
          <a:endParaRPr lang="en-US"/>
        </a:p>
      </dgm:t>
    </dgm:pt>
    <dgm:pt modelId="{CFEE47A5-A941-4196-8121-6C94EF834C89}" type="parTrans" cxnId="{9F3A9BAC-709E-4311-BC73-478E435605B0}">
      <dgm:prSet/>
      <dgm:spPr/>
      <dgm:t>
        <a:bodyPr/>
        <a:lstStyle/>
        <a:p>
          <a:endParaRPr lang="en-US"/>
        </a:p>
      </dgm:t>
    </dgm:pt>
    <dgm:pt modelId="{60E87BD1-FDDB-491D-A0D2-077592F04C2A}" type="sibTrans" cxnId="{9F3A9BAC-709E-4311-BC73-478E435605B0}">
      <dgm:prSet/>
      <dgm:spPr/>
      <dgm:t>
        <a:bodyPr/>
        <a:lstStyle/>
        <a:p>
          <a:endParaRPr lang="en-US"/>
        </a:p>
      </dgm:t>
    </dgm:pt>
    <dgm:pt modelId="{7F7CB235-525E-4F81-A98B-20035A5CA778}">
      <dgm:prSet phldrT="[Text]"/>
      <dgm:spPr/>
      <dgm:t>
        <a:bodyPr/>
        <a:lstStyle/>
        <a:p>
          <a:r>
            <a:rPr lang="en-CA"/>
            <a:t>Import existing data</a:t>
          </a:r>
          <a:endParaRPr lang="en-US"/>
        </a:p>
      </dgm:t>
    </dgm:pt>
    <dgm:pt modelId="{9AF7E46A-63C5-45E0-8798-82971401754D}" type="parTrans" cxnId="{554D433A-A7B2-4D95-A852-541743C1FBA4}">
      <dgm:prSet/>
      <dgm:spPr/>
      <dgm:t>
        <a:bodyPr/>
        <a:lstStyle/>
        <a:p>
          <a:endParaRPr lang="en-US"/>
        </a:p>
      </dgm:t>
    </dgm:pt>
    <dgm:pt modelId="{44320719-40F2-4F97-9505-DD2BD8CB4FB6}" type="sibTrans" cxnId="{554D433A-A7B2-4D95-A852-541743C1FBA4}">
      <dgm:prSet/>
      <dgm:spPr/>
      <dgm:t>
        <a:bodyPr/>
        <a:lstStyle/>
        <a:p>
          <a:endParaRPr lang="en-US"/>
        </a:p>
      </dgm:t>
    </dgm:pt>
    <dgm:pt modelId="{0AC953E8-2F2C-4A8F-A458-4B29E55CEDB0}">
      <dgm:prSet phldrT="[Text]"/>
      <dgm:spPr/>
      <dgm:t>
        <a:bodyPr/>
        <a:lstStyle/>
        <a:p>
          <a:r>
            <a:rPr lang="en-CA"/>
            <a:t>Validation and user testing</a:t>
          </a:r>
          <a:endParaRPr lang="en-US"/>
        </a:p>
      </dgm:t>
    </dgm:pt>
    <dgm:pt modelId="{3D042949-5338-4E69-8377-EA0633AEF161}" type="parTrans" cxnId="{B4A2E255-BD43-4479-A7CF-C240DC43D795}">
      <dgm:prSet/>
      <dgm:spPr/>
      <dgm:t>
        <a:bodyPr/>
        <a:lstStyle/>
        <a:p>
          <a:endParaRPr lang="en-US"/>
        </a:p>
      </dgm:t>
    </dgm:pt>
    <dgm:pt modelId="{5DBB9DAF-A636-4094-9E90-6EDA578A1518}" type="sibTrans" cxnId="{B4A2E255-BD43-4479-A7CF-C240DC43D795}">
      <dgm:prSet/>
      <dgm:spPr/>
      <dgm:t>
        <a:bodyPr/>
        <a:lstStyle/>
        <a:p>
          <a:endParaRPr lang="en-US"/>
        </a:p>
      </dgm:t>
    </dgm:pt>
    <dgm:pt modelId="{D554FE3E-1651-4245-B02F-768FC6F51FA3}">
      <dgm:prSet phldrT="[Text]"/>
      <dgm:spPr/>
      <dgm:t>
        <a:bodyPr/>
        <a:lstStyle/>
        <a:p>
          <a:r>
            <a:rPr lang="en-CA"/>
            <a:t>Training</a:t>
          </a:r>
          <a:endParaRPr lang="en-US"/>
        </a:p>
      </dgm:t>
    </dgm:pt>
    <dgm:pt modelId="{01058074-DA17-46BD-A844-5DE6A05377A4}" type="parTrans" cxnId="{406C7F7D-37D2-4749-A857-4B3C074DE26D}">
      <dgm:prSet/>
      <dgm:spPr/>
      <dgm:t>
        <a:bodyPr/>
        <a:lstStyle/>
        <a:p>
          <a:endParaRPr lang="en-US"/>
        </a:p>
      </dgm:t>
    </dgm:pt>
    <dgm:pt modelId="{85208358-0E48-4CAC-8B1F-826CF6D3E393}" type="sibTrans" cxnId="{406C7F7D-37D2-4749-A857-4B3C074DE26D}">
      <dgm:prSet/>
      <dgm:spPr/>
      <dgm:t>
        <a:bodyPr/>
        <a:lstStyle/>
        <a:p>
          <a:endParaRPr lang="en-US"/>
        </a:p>
      </dgm:t>
    </dgm:pt>
    <dgm:pt modelId="{AC9239F7-AC5A-4A9C-AFC6-14D094AA0458}">
      <dgm:prSet phldrT="[Text]"/>
      <dgm:spPr/>
      <dgm:t>
        <a:bodyPr/>
        <a:lstStyle/>
        <a:p>
          <a:r>
            <a:rPr lang="en-CA"/>
            <a:t>Go-Live!</a:t>
          </a:r>
          <a:endParaRPr lang="en-US"/>
        </a:p>
      </dgm:t>
    </dgm:pt>
    <dgm:pt modelId="{329E9849-6C1C-4C8F-9CDB-AFA462A42945}" type="parTrans" cxnId="{DF705B1F-485C-4080-9140-BB18EBA31889}">
      <dgm:prSet/>
      <dgm:spPr/>
      <dgm:t>
        <a:bodyPr/>
        <a:lstStyle/>
        <a:p>
          <a:endParaRPr lang="en-US"/>
        </a:p>
      </dgm:t>
    </dgm:pt>
    <dgm:pt modelId="{4382488D-9FC6-4AF2-B5C8-A3BA23A1EFFC}" type="sibTrans" cxnId="{DF705B1F-485C-4080-9140-BB18EBA31889}">
      <dgm:prSet/>
      <dgm:spPr/>
      <dgm:t>
        <a:bodyPr/>
        <a:lstStyle/>
        <a:p>
          <a:endParaRPr lang="en-US"/>
        </a:p>
      </dgm:t>
    </dgm:pt>
    <dgm:pt modelId="{479321E9-475D-450F-851B-58FEB3C74E1B}" type="pres">
      <dgm:prSet presAssocID="{12DB763B-2B16-4DD0-B4CB-AC65C50288B7}" presName="Name0" presStyleCnt="0">
        <dgm:presLayoutVars>
          <dgm:dir/>
          <dgm:resizeHandles val="exact"/>
        </dgm:presLayoutVars>
      </dgm:prSet>
      <dgm:spPr/>
    </dgm:pt>
    <dgm:pt modelId="{30B4B8FA-F137-40F3-9D12-F897CB638C0B}" type="pres">
      <dgm:prSet presAssocID="{12DB763B-2B16-4DD0-B4CB-AC65C50288B7}" presName="arrow" presStyleLbl="bgShp" presStyleIdx="0" presStyleCnt="1"/>
      <dgm:spPr/>
    </dgm:pt>
    <dgm:pt modelId="{A8F457CC-0D5A-4F19-B5B9-80DBC68C3BB5}" type="pres">
      <dgm:prSet presAssocID="{12DB763B-2B16-4DD0-B4CB-AC65C50288B7}" presName="points" presStyleCnt="0"/>
      <dgm:spPr/>
    </dgm:pt>
    <dgm:pt modelId="{4240F0A3-9EA8-4F0E-85E9-6D2BBA4BE9F6}" type="pres">
      <dgm:prSet presAssocID="{FD17F182-65B2-42E3-B54F-45A19DC12BF9}" presName="compositeA" presStyleCnt="0"/>
      <dgm:spPr/>
    </dgm:pt>
    <dgm:pt modelId="{28C8112E-677A-444F-9B7B-7B8951DEC8CE}" type="pres">
      <dgm:prSet presAssocID="{FD17F182-65B2-42E3-B54F-45A19DC12BF9}" presName="textA" presStyleLbl="revTx" presStyleIdx="0" presStyleCnt="6">
        <dgm:presLayoutVars>
          <dgm:bulletEnabled val="1"/>
        </dgm:presLayoutVars>
      </dgm:prSet>
      <dgm:spPr/>
    </dgm:pt>
    <dgm:pt modelId="{A24E68F2-1C19-4060-8AC9-1E8E63C467CA}" type="pres">
      <dgm:prSet presAssocID="{FD17F182-65B2-42E3-B54F-45A19DC12BF9}" presName="circleA" presStyleLbl="node1" presStyleIdx="0" presStyleCnt="6"/>
      <dgm:spPr/>
    </dgm:pt>
    <dgm:pt modelId="{C6BAD119-A2D1-46F1-9680-3697FC347FF4}" type="pres">
      <dgm:prSet presAssocID="{FD17F182-65B2-42E3-B54F-45A19DC12BF9}" presName="spaceA" presStyleCnt="0"/>
      <dgm:spPr/>
    </dgm:pt>
    <dgm:pt modelId="{2B877B36-2B81-42FA-8FE1-5C41BEE6EAB9}" type="pres">
      <dgm:prSet presAssocID="{0F168F45-04C5-4C1C-868B-30FD672C6AA7}" presName="space" presStyleCnt="0"/>
      <dgm:spPr/>
    </dgm:pt>
    <dgm:pt modelId="{060B1632-3C9A-4E80-AF04-95D3BA93F472}" type="pres">
      <dgm:prSet presAssocID="{CF9FD1A4-A1D3-40A3-AE10-7FF2D99AC54B}" presName="compositeB" presStyleCnt="0"/>
      <dgm:spPr/>
    </dgm:pt>
    <dgm:pt modelId="{AE7B699E-BE56-4C73-A0A1-05752325AC19}" type="pres">
      <dgm:prSet presAssocID="{CF9FD1A4-A1D3-40A3-AE10-7FF2D99AC54B}" presName="textB" presStyleLbl="revTx" presStyleIdx="1" presStyleCnt="6">
        <dgm:presLayoutVars>
          <dgm:bulletEnabled val="1"/>
        </dgm:presLayoutVars>
      </dgm:prSet>
      <dgm:spPr/>
    </dgm:pt>
    <dgm:pt modelId="{A0B2D2A5-B657-4E3C-80C3-921DAF11C6DA}" type="pres">
      <dgm:prSet presAssocID="{CF9FD1A4-A1D3-40A3-AE10-7FF2D99AC54B}" presName="circleB" presStyleLbl="node1" presStyleIdx="1" presStyleCnt="6"/>
      <dgm:spPr/>
    </dgm:pt>
    <dgm:pt modelId="{FA46DB7B-2D17-4EE5-865A-3BE79826738C}" type="pres">
      <dgm:prSet presAssocID="{CF9FD1A4-A1D3-40A3-AE10-7FF2D99AC54B}" presName="spaceB" presStyleCnt="0"/>
      <dgm:spPr/>
    </dgm:pt>
    <dgm:pt modelId="{9F28B5B6-03AC-4B08-819E-71693D5C8643}" type="pres">
      <dgm:prSet presAssocID="{60E87BD1-FDDB-491D-A0D2-077592F04C2A}" presName="space" presStyleCnt="0"/>
      <dgm:spPr/>
    </dgm:pt>
    <dgm:pt modelId="{5CF7C03E-18C0-4077-9106-420527D8081A}" type="pres">
      <dgm:prSet presAssocID="{7F7CB235-525E-4F81-A98B-20035A5CA778}" presName="compositeA" presStyleCnt="0"/>
      <dgm:spPr/>
    </dgm:pt>
    <dgm:pt modelId="{B41869BB-78B5-45F1-A21B-1804C2B6D0B6}" type="pres">
      <dgm:prSet presAssocID="{7F7CB235-525E-4F81-A98B-20035A5CA778}" presName="textA" presStyleLbl="revTx" presStyleIdx="2" presStyleCnt="6">
        <dgm:presLayoutVars>
          <dgm:bulletEnabled val="1"/>
        </dgm:presLayoutVars>
      </dgm:prSet>
      <dgm:spPr/>
    </dgm:pt>
    <dgm:pt modelId="{BE9B9C85-B2A1-4300-94F6-1FE69322FA9B}" type="pres">
      <dgm:prSet presAssocID="{7F7CB235-525E-4F81-A98B-20035A5CA778}" presName="circleA" presStyleLbl="node1" presStyleIdx="2" presStyleCnt="6"/>
      <dgm:spPr/>
    </dgm:pt>
    <dgm:pt modelId="{D3C6E94E-FD30-467C-BAEC-45CBEC65E26A}" type="pres">
      <dgm:prSet presAssocID="{7F7CB235-525E-4F81-A98B-20035A5CA778}" presName="spaceA" presStyleCnt="0"/>
      <dgm:spPr/>
    </dgm:pt>
    <dgm:pt modelId="{8A2E46CB-BFD1-4E7C-826A-DAF28DFC6CDA}" type="pres">
      <dgm:prSet presAssocID="{44320719-40F2-4F97-9505-DD2BD8CB4FB6}" presName="space" presStyleCnt="0"/>
      <dgm:spPr/>
    </dgm:pt>
    <dgm:pt modelId="{2CDE1BA1-9F48-4F50-BCBF-4A5870C75A78}" type="pres">
      <dgm:prSet presAssocID="{0AC953E8-2F2C-4A8F-A458-4B29E55CEDB0}" presName="compositeB" presStyleCnt="0"/>
      <dgm:spPr/>
    </dgm:pt>
    <dgm:pt modelId="{067608BB-76FC-4FA1-BB15-9B3549C34E8F}" type="pres">
      <dgm:prSet presAssocID="{0AC953E8-2F2C-4A8F-A458-4B29E55CEDB0}" presName="textB" presStyleLbl="revTx" presStyleIdx="3" presStyleCnt="6">
        <dgm:presLayoutVars>
          <dgm:bulletEnabled val="1"/>
        </dgm:presLayoutVars>
      </dgm:prSet>
      <dgm:spPr/>
    </dgm:pt>
    <dgm:pt modelId="{FC30ADD6-BF92-43A6-A694-0B42F55CD077}" type="pres">
      <dgm:prSet presAssocID="{0AC953E8-2F2C-4A8F-A458-4B29E55CEDB0}" presName="circleB" presStyleLbl="node1" presStyleIdx="3" presStyleCnt="6"/>
      <dgm:spPr/>
    </dgm:pt>
    <dgm:pt modelId="{57BEEAA3-9379-4366-BA5C-CFCA501FDDA9}" type="pres">
      <dgm:prSet presAssocID="{0AC953E8-2F2C-4A8F-A458-4B29E55CEDB0}" presName="spaceB" presStyleCnt="0"/>
      <dgm:spPr/>
    </dgm:pt>
    <dgm:pt modelId="{96CEF5DB-2C11-41DB-8ECE-DCF3FBED5D5A}" type="pres">
      <dgm:prSet presAssocID="{5DBB9DAF-A636-4094-9E90-6EDA578A1518}" presName="space" presStyleCnt="0"/>
      <dgm:spPr/>
    </dgm:pt>
    <dgm:pt modelId="{59714B05-2174-45F2-865D-2F188716F64D}" type="pres">
      <dgm:prSet presAssocID="{D554FE3E-1651-4245-B02F-768FC6F51FA3}" presName="compositeA" presStyleCnt="0"/>
      <dgm:spPr/>
    </dgm:pt>
    <dgm:pt modelId="{8770A349-DA1C-4C02-AE42-EAD6DBD377C0}" type="pres">
      <dgm:prSet presAssocID="{D554FE3E-1651-4245-B02F-768FC6F51FA3}" presName="textA" presStyleLbl="revTx" presStyleIdx="4" presStyleCnt="6">
        <dgm:presLayoutVars>
          <dgm:bulletEnabled val="1"/>
        </dgm:presLayoutVars>
      </dgm:prSet>
      <dgm:spPr/>
    </dgm:pt>
    <dgm:pt modelId="{A6B2CD4A-D60F-45B2-8A94-3ABEF4B8ED70}" type="pres">
      <dgm:prSet presAssocID="{D554FE3E-1651-4245-B02F-768FC6F51FA3}" presName="circleA" presStyleLbl="node1" presStyleIdx="4" presStyleCnt="6"/>
      <dgm:spPr/>
    </dgm:pt>
    <dgm:pt modelId="{7B35AA7B-3C67-4222-A4EB-61D3E67DB633}" type="pres">
      <dgm:prSet presAssocID="{D554FE3E-1651-4245-B02F-768FC6F51FA3}" presName="spaceA" presStyleCnt="0"/>
      <dgm:spPr/>
    </dgm:pt>
    <dgm:pt modelId="{178EAAD4-DE38-47C7-BE44-770897B6F478}" type="pres">
      <dgm:prSet presAssocID="{85208358-0E48-4CAC-8B1F-826CF6D3E393}" presName="space" presStyleCnt="0"/>
      <dgm:spPr/>
    </dgm:pt>
    <dgm:pt modelId="{394B9E3F-67F8-4FB3-987B-BB517125C08B}" type="pres">
      <dgm:prSet presAssocID="{AC9239F7-AC5A-4A9C-AFC6-14D094AA0458}" presName="compositeB" presStyleCnt="0"/>
      <dgm:spPr/>
    </dgm:pt>
    <dgm:pt modelId="{E2CD3AE2-E5CA-45E2-A6AB-70B6C118A8B6}" type="pres">
      <dgm:prSet presAssocID="{AC9239F7-AC5A-4A9C-AFC6-14D094AA0458}" presName="textB" presStyleLbl="revTx" presStyleIdx="5" presStyleCnt="6">
        <dgm:presLayoutVars>
          <dgm:bulletEnabled val="1"/>
        </dgm:presLayoutVars>
      </dgm:prSet>
      <dgm:spPr/>
    </dgm:pt>
    <dgm:pt modelId="{948068A2-6E9D-48CA-82EF-0A33274C20BB}" type="pres">
      <dgm:prSet presAssocID="{AC9239F7-AC5A-4A9C-AFC6-14D094AA0458}" presName="circleB" presStyleLbl="node1" presStyleIdx="5" presStyleCnt="6"/>
      <dgm:spPr>
        <a:prstGeom prst="star7">
          <a:avLst/>
        </a:prstGeom>
        <a:solidFill>
          <a:srgbClr val="FFFF00"/>
        </a:solidFill>
        <a:ln>
          <a:solidFill>
            <a:schemeClr val="accent1"/>
          </a:solidFill>
        </a:ln>
      </dgm:spPr>
    </dgm:pt>
    <dgm:pt modelId="{0E7AD224-C2B3-496F-AEBB-6AF173851C0E}" type="pres">
      <dgm:prSet presAssocID="{AC9239F7-AC5A-4A9C-AFC6-14D094AA0458}" presName="spaceB" presStyleCnt="0"/>
      <dgm:spPr/>
    </dgm:pt>
  </dgm:ptLst>
  <dgm:cxnLst>
    <dgm:cxn modelId="{D2813E1E-E4D4-47F5-9736-C1FEA1918214}" type="presOf" srcId="{12DB763B-2B16-4DD0-B4CB-AC65C50288B7}" destId="{479321E9-475D-450F-851B-58FEB3C74E1B}" srcOrd="0" destOrd="0" presId="urn:microsoft.com/office/officeart/2005/8/layout/hProcess11"/>
    <dgm:cxn modelId="{DF705B1F-485C-4080-9140-BB18EBA31889}" srcId="{12DB763B-2B16-4DD0-B4CB-AC65C50288B7}" destId="{AC9239F7-AC5A-4A9C-AFC6-14D094AA0458}" srcOrd="5" destOrd="0" parTransId="{329E9849-6C1C-4C8F-9CDB-AFA462A42945}" sibTransId="{4382488D-9FC6-4AF2-B5C8-A3BA23A1EFFC}"/>
    <dgm:cxn modelId="{554D433A-A7B2-4D95-A852-541743C1FBA4}" srcId="{12DB763B-2B16-4DD0-B4CB-AC65C50288B7}" destId="{7F7CB235-525E-4F81-A98B-20035A5CA778}" srcOrd="2" destOrd="0" parTransId="{9AF7E46A-63C5-45E0-8798-82971401754D}" sibTransId="{44320719-40F2-4F97-9505-DD2BD8CB4FB6}"/>
    <dgm:cxn modelId="{BE3D603B-22E7-4107-A4E8-205C2CEFF743}" type="presOf" srcId="{D554FE3E-1651-4245-B02F-768FC6F51FA3}" destId="{8770A349-DA1C-4C02-AE42-EAD6DBD377C0}" srcOrd="0" destOrd="0" presId="urn:microsoft.com/office/officeart/2005/8/layout/hProcess11"/>
    <dgm:cxn modelId="{61CF975C-BBCA-4CB3-B8DD-A863665C8D35}" type="presOf" srcId="{AC9239F7-AC5A-4A9C-AFC6-14D094AA0458}" destId="{E2CD3AE2-E5CA-45E2-A6AB-70B6C118A8B6}" srcOrd="0" destOrd="0" presId="urn:microsoft.com/office/officeart/2005/8/layout/hProcess11"/>
    <dgm:cxn modelId="{6F3BCD5E-BE0B-4B96-B39B-9AE373E7FA3E}" type="presOf" srcId="{CF9FD1A4-A1D3-40A3-AE10-7FF2D99AC54B}" destId="{AE7B699E-BE56-4C73-A0A1-05752325AC19}" srcOrd="0" destOrd="0" presId="urn:microsoft.com/office/officeart/2005/8/layout/hProcess11"/>
    <dgm:cxn modelId="{81B72361-E860-44AF-94FF-180A004F8407}" type="presOf" srcId="{FD17F182-65B2-42E3-B54F-45A19DC12BF9}" destId="{28C8112E-677A-444F-9B7B-7B8951DEC8CE}" srcOrd="0" destOrd="0" presId="urn:microsoft.com/office/officeart/2005/8/layout/hProcess11"/>
    <dgm:cxn modelId="{7A400B48-4241-41EA-81D6-65EEB5FAB5F9}" type="presOf" srcId="{0AC953E8-2F2C-4A8F-A458-4B29E55CEDB0}" destId="{067608BB-76FC-4FA1-BB15-9B3549C34E8F}" srcOrd="0" destOrd="0" presId="urn:microsoft.com/office/officeart/2005/8/layout/hProcess11"/>
    <dgm:cxn modelId="{B4A2E255-BD43-4479-A7CF-C240DC43D795}" srcId="{12DB763B-2B16-4DD0-B4CB-AC65C50288B7}" destId="{0AC953E8-2F2C-4A8F-A458-4B29E55CEDB0}" srcOrd="3" destOrd="0" parTransId="{3D042949-5338-4E69-8377-EA0633AEF161}" sibTransId="{5DBB9DAF-A636-4094-9E90-6EDA578A1518}"/>
    <dgm:cxn modelId="{406C7F7D-37D2-4749-A857-4B3C074DE26D}" srcId="{12DB763B-2B16-4DD0-B4CB-AC65C50288B7}" destId="{D554FE3E-1651-4245-B02F-768FC6F51FA3}" srcOrd="4" destOrd="0" parTransId="{01058074-DA17-46BD-A844-5DE6A05377A4}" sibTransId="{85208358-0E48-4CAC-8B1F-826CF6D3E393}"/>
    <dgm:cxn modelId="{2A7E7683-2BCE-48E0-BA02-242FA4CFBCF6}" srcId="{12DB763B-2B16-4DD0-B4CB-AC65C50288B7}" destId="{FD17F182-65B2-42E3-B54F-45A19DC12BF9}" srcOrd="0" destOrd="0" parTransId="{22490F04-100F-48B7-808F-0286FD052250}" sibTransId="{0F168F45-04C5-4C1C-868B-30FD672C6AA7}"/>
    <dgm:cxn modelId="{9F3A9BAC-709E-4311-BC73-478E435605B0}" srcId="{12DB763B-2B16-4DD0-B4CB-AC65C50288B7}" destId="{CF9FD1A4-A1D3-40A3-AE10-7FF2D99AC54B}" srcOrd="1" destOrd="0" parTransId="{CFEE47A5-A941-4196-8121-6C94EF834C89}" sibTransId="{60E87BD1-FDDB-491D-A0D2-077592F04C2A}"/>
    <dgm:cxn modelId="{F0D24DC4-72F7-45C2-86DD-38FEA24F36EF}" type="presOf" srcId="{7F7CB235-525E-4F81-A98B-20035A5CA778}" destId="{B41869BB-78B5-45F1-A21B-1804C2B6D0B6}" srcOrd="0" destOrd="0" presId="urn:microsoft.com/office/officeart/2005/8/layout/hProcess11"/>
    <dgm:cxn modelId="{A56F11A8-A57B-4838-9E33-924975C2F37E}" type="presParOf" srcId="{479321E9-475D-450F-851B-58FEB3C74E1B}" destId="{30B4B8FA-F137-40F3-9D12-F897CB638C0B}" srcOrd="0" destOrd="0" presId="urn:microsoft.com/office/officeart/2005/8/layout/hProcess11"/>
    <dgm:cxn modelId="{C26DAD87-CECA-47FB-8633-FFEE0DE01EEE}" type="presParOf" srcId="{479321E9-475D-450F-851B-58FEB3C74E1B}" destId="{A8F457CC-0D5A-4F19-B5B9-80DBC68C3BB5}" srcOrd="1" destOrd="0" presId="urn:microsoft.com/office/officeart/2005/8/layout/hProcess11"/>
    <dgm:cxn modelId="{68765184-8A81-453D-BE7D-7F64A21ACE18}" type="presParOf" srcId="{A8F457CC-0D5A-4F19-B5B9-80DBC68C3BB5}" destId="{4240F0A3-9EA8-4F0E-85E9-6D2BBA4BE9F6}" srcOrd="0" destOrd="0" presId="urn:microsoft.com/office/officeart/2005/8/layout/hProcess11"/>
    <dgm:cxn modelId="{9D873157-CDCE-4697-82C3-CB7436F8EAD6}" type="presParOf" srcId="{4240F0A3-9EA8-4F0E-85E9-6D2BBA4BE9F6}" destId="{28C8112E-677A-444F-9B7B-7B8951DEC8CE}" srcOrd="0" destOrd="0" presId="urn:microsoft.com/office/officeart/2005/8/layout/hProcess11"/>
    <dgm:cxn modelId="{4B585514-FA19-41A3-90BD-FF54FE2481B9}" type="presParOf" srcId="{4240F0A3-9EA8-4F0E-85E9-6D2BBA4BE9F6}" destId="{A24E68F2-1C19-4060-8AC9-1E8E63C467CA}" srcOrd="1" destOrd="0" presId="urn:microsoft.com/office/officeart/2005/8/layout/hProcess11"/>
    <dgm:cxn modelId="{F4C0F6BA-C876-4F42-9265-B23C5D7BAE87}" type="presParOf" srcId="{4240F0A3-9EA8-4F0E-85E9-6D2BBA4BE9F6}" destId="{C6BAD119-A2D1-46F1-9680-3697FC347FF4}" srcOrd="2" destOrd="0" presId="urn:microsoft.com/office/officeart/2005/8/layout/hProcess11"/>
    <dgm:cxn modelId="{BF659483-A27A-4D7D-9CF2-786F0FDA0209}" type="presParOf" srcId="{A8F457CC-0D5A-4F19-B5B9-80DBC68C3BB5}" destId="{2B877B36-2B81-42FA-8FE1-5C41BEE6EAB9}" srcOrd="1" destOrd="0" presId="urn:microsoft.com/office/officeart/2005/8/layout/hProcess11"/>
    <dgm:cxn modelId="{685E5D1D-FFA4-485C-89FA-28251BB629EB}" type="presParOf" srcId="{A8F457CC-0D5A-4F19-B5B9-80DBC68C3BB5}" destId="{060B1632-3C9A-4E80-AF04-95D3BA93F472}" srcOrd="2" destOrd="0" presId="urn:microsoft.com/office/officeart/2005/8/layout/hProcess11"/>
    <dgm:cxn modelId="{5031A3EF-2F5D-443C-B545-674962A97851}" type="presParOf" srcId="{060B1632-3C9A-4E80-AF04-95D3BA93F472}" destId="{AE7B699E-BE56-4C73-A0A1-05752325AC19}" srcOrd="0" destOrd="0" presId="urn:microsoft.com/office/officeart/2005/8/layout/hProcess11"/>
    <dgm:cxn modelId="{CB2ED699-3B5D-4687-80D0-AADD0061A815}" type="presParOf" srcId="{060B1632-3C9A-4E80-AF04-95D3BA93F472}" destId="{A0B2D2A5-B657-4E3C-80C3-921DAF11C6DA}" srcOrd="1" destOrd="0" presId="urn:microsoft.com/office/officeart/2005/8/layout/hProcess11"/>
    <dgm:cxn modelId="{C89FE7DF-E9F9-4D4F-B239-F3901C21EA91}" type="presParOf" srcId="{060B1632-3C9A-4E80-AF04-95D3BA93F472}" destId="{FA46DB7B-2D17-4EE5-865A-3BE79826738C}" srcOrd="2" destOrd="0" presId="urn:microsoft.com/office/officeart/2005/8/layout/hProcess11"/>
    <dgm:cxn modelId="{51CA9141-B832-43DC-AB29-7DCF663C22BD}" type="presParOf" srcId="{A8F457CC-0D5A-4F19-B5B9-80DBC68C3BB5}" destId="{9F28B5B6-03AC-4B08-819E-71693D5C8643}" srcOrd="3" destOrd="0" presId="urn:microsoft.com/office/officeart/2005/8/layout/hProcess11"/>
    <dgm:cxn modelId="{2CC7728D-0CA3-4A02-A7F5-B0FDF507BC3C}" type="presParOf" srcId="{A8F457CC-0D5A-4F19-B5B9-80DBC68C3BB5}" destId="{5CF7C03E-18C0-4077-9106-420527D8081A}" srcOrd="4" destOrd="0" presId="urn:microsoft.com/office/officeart/2005/8/layout/hProcess11"/>
    <dgm:cxn modelId="{633E11D3-841A-449C-8FB8-C440B760386B}" type="presParOf" srcId="{5CF7C03E-18C0-4077-9106-420527D8081A}" destId="{B41869BB-78B5-45F1-A21B-1804C2B6D0B6}" srcOrd="0" destOrd="0" presId="urn:microsoft.com/office/officeart/2005/8/layout/hProcess11"/>
    <dgm:cxn modelId="{3E95DFFD-8BB6-444B-AEBC-6FB28979EE9B}" type="presParOf" srcId="{5CF7C03E-18C0-4077-9106-420527D8081A}" destId="{BE9B9C85-B2A1-4300-94F6-1FE69322FA9B}" srcOrd="1" destOrd="0" presId="urn:microsoft.com/office/officeart/2005/8/layout/hProcess11"/>
    <dgm:cxn modelId="{8B9CE15E-B7C9-4DA5-8BEA-3313582DD210}" type="presParOf" srcId="{5CF7C03E-18C0-4077-9106-420527D8081A}" destId="{D3C6E94E-FD30-467C-BAEC-45CBEC65E26A}" srcOrd="2" destOrd="0" presId="urn:microsoft.com/office/officeart/2005/8/layout/hProcess11"/>
    <dgm:cxn modelId="{C6A98B90-FF89-4C44-99CD-19E3899ED2B8}" type="presParOf" srcId="{A8F457CC-0D5A-4F19-B5B9-80DBC68C3BB5}" destId="{8A2E46CB-BFD1-4E7C-826A-DAF28DFC6CDA}" srcOrd="5" destOrd="0" presId="urn:microsoft.com/office/officeart/2005/8/layout/hProcess11"/>
    <dgm:cxn modelId="{547A6489-843A-409F-9771-07C553506CB6}" type="presParOf" srcId="{A8F457CC-0D5A-4F19-B5B9-80DBC68C3BB5}" destId="{2CDE1BA1-9F48-4F50-BCBF-4A5870C75A78}" srcOrd="6" destOrd="0" presId="urn:microsoft.com/office/officeart/2005/8/layout/hProcess11"/>
    <dgm:cxn modelId="{6C48741C-4B0F-463D-8C0B-7AA12132B930}" type="presParOf" srcId="{2CDE1BA1-9F48-4F50-BCBF-4A5870C75A78}" destId="{067608BB-76FC-4FA1-BB15-9B3549C34E8F}" srcOrd="0" destOrd="0" presId="urn:microsoft.com/office/officeart/2005/8/layout/hProcess11"/>
    <dgm:cxn modelId="{66D3F440-C419-427F-B5ED-EF1E9918CCA5}" type="presParOf" srcId="{2CDE1BA1-9F48-4F50-BCBF-4A5870C75A78}" destId="{FC30ADD6-BF92-43A6-A694-0B42F55CD077}" srcOrd="1" destOrd="0" presId="urn:microsoft.com/office/officeart/2005/8/layout/hProcess11"/>
    <dgm:cxn modelId="{010F099A-AFDA-494E-893F-A0C8316BB572}" type="presParOf" srcId="{2CDE1BA1-9F48-4F50-BCBF-4A5870C75A78}" destId="{57BEEAA3-9379-4366-BA5C-CFCA501FDDA9}" srcOrd="2" destOrd="0" presId="urn:microsoft.com/office/officeart/2005/8/layout/hProcess11"/>
    <dgm:cxn modelId="{882E22C5-DA8A-434F-A689-3FB90D2F3A75}" type="presParOf" srcId="{A8F457CC-0D5A-4F19-B5B9-80DBC68C3BB5}" destId="{96CEF5DB-2C11-41DB-8ECE-DCF3FBED5D5A}" srcOrd="7" destOrd="0" presId="urn:microsoft.com/office/officeart/2005/8/layout/hProcess11"/>
    <dgm:cxn modelId="{ABD908DF-E032-4D91-BF14-485E26FDCEFE}" type="presParOf" srcId="{A8F457CC-0D5A-4F19-B5B9-80DBC68C3BB5}" destId="{59714B05-2174-45F2-865D-2F188716F64D}" srcOrd="8" destOrd="0" presId="urn:microsoft.com/office/officeart/2005/8/layout/hProcess11"/>
    <dgm:cxn modelId="{9477A009-9A4A-491A-99D0-20502838C9EE}" type="presParOf" srcId="{59714B05-2174-45F2-865D-2F188716F64D}" destId="{8770A349-DA1C-4C02-AE42-EAD6DBD377C0}" srcOrd="0" destOrd="0" presId="urn:microsoft.com/office/officeart/2005/8/layout/hProcess11"/>
    <dgm:cxn modelId="{33DDBC16-BB01-4E84-844A-F945F3D81234}" type="presParOf" srcId="{59714B05-2174-45F2-865D-2F188716F64D}" destId="{A6B2CD4A-D60F-45B2-8A94-3ABEF4B8ED70}" srcOrd="1" destOrd="0" presId="urn:microsoft.com/office/officeart/2005/8/layout/hProcess11"/>
    <dgm:cxn modelId="{C55410B9-6A25-4914-B47B-6C791ECEBD1D}" type="presParOf" srcId="{59714B05-2174-45F2-865D-2F188716F64D}" destId="{7B35AA7B-3C67-4222-A4EB-61D3E67DB633}" srcOrd="2" destOrd="0" presId="urn:microsoft.com/office/officeart/2005/8/layout/hProcess11"/>
    <dgm:cxn modelId="{1AD209B9-CE12-4327-8E9D-CF54D86B4E86}" type="presParOf" srcId="{A8F457CC-0D5A-4F19-B5B9-80DBC68C3BB5}" destId="{178EAAD4-DE38-47C7-BE44-770897B6F478}" srcOrd="9" destOrd="0" presId="urn:microsoft.com/office/officeart/2005/8/layout/hProcess11"/>
    <dgm:cxn modelId="{05DFA876-D344-4976-914D-6DD5CFFC3A4F}" type="presParOf" srcId="{A8F457CC-0D5A-4F19-B5B9-80DBC68C3BB5}" destId="{394B9E3F-67F8-4FB3-987B-BB517125C08B}" srcOrd="10" destOrd="0" presId="urn:microsoft.com/office/officeart/2005/8/layout/hProcess11"/>
    <dgm:cxn modelId="{8868C9A0-CFEB-4C3C-96A0-3AEB12796A4A}" type="presParOf" srcId="{394B9E3F-67F8-4FB3-987B-BB517125C08B}" destId="{E2CD3AE2-E5CA-45E2-A6AB-70B6C118A8B6}" srcOrd="0" destOrd="0" presId="urn:microsoft.com/office/officeart/2005/8/layout/hProcess11"/>
    <dgm:cxn modelId="{13C1D20F-44B1-473B-9ACA-FA8A59C38837}" type="presParOf" srcId="{394B9E3F-67F8-4FB3-987B-BB517125C08B}" destId="{948068A2-6E9D-48CA-82EF-0A33274C20BB}" srcOrd="1" destOrd="0" presId="urn:microsoft.com/office/officeart/2005/8/layout/hProcess11"/>
    <dgm:cxn modelId="{9C15185B-7205-496F-84D1-6CA2AFA337C7}" type="presParOf" srcId="{394B9E3F-67F8-4FB3-987B-BB517125C08B}" destId="{0E7AD224-C2B3-496F-AEBB-6AF173851C0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DB763B-2B16-4DD0-B4CB-AC65C50288B7}" type="doc">
      <dgm:prSet loTypeId="urn:microsoft.com/office/officeart/2005/8/layout/hProcess11" loCatId="process" qsTypeId="urn:microsoft.com/office/officeart/2005/8/quickstyle/simple1" qsCatId="simple" csTypeId="urn:microsoft.com/office/officeart/2005/8/colors/colorful4" csCatId="colorful" phldr="1"/>
      <dgm:spPr/>
    </dgm:pt>
    <dgm:pt modelId="{FD17F182-65B2-42E3-B54F-45A19DC12BF9}">
      <dgm:prSet phldrT="[Text]"/>
      <dgm:spPr/>
      <dgm:t>
        <a:bodyPr/>
        <a:lstStyle/>
        <a:p>
          <a:r>
            <a:rPr lang="en-CA"/>
            <a:t>Requirements gathering</a:t>
          </a:r>
          <a:endParaRPr lang="en-US"/>
        </a:p>
      </dgm:t>
    </dgm:pt>
    <dgm:pt modelId="{22490F04-100F-48B7-808F-0286FD052250}" type="parTrans" cxnId="{2A7E7683-2BCE-48E0-BA02-242FA4CFBCF6}">
      <dgm:prSet/>
      <dgm:spPr/>
      <dgm:t>
        <a:bodyPr/>
        <a:lstStyle/>
        <a:p>
          <a:endParaRPr lang="en-US"/>
        </a:p>
      </dgm:t>
    </dgm:pt>
    <dgm:pt modelId="{0F168F45-04C5-4C1C-868B-30FD672C6AA7}" type="sibTrans" cxnId="{2A7E7683-2BCE-48E0-BA02-242FA4CFBCF6}">
      <dgm:prSet/>
      <dgm:spPr/>
      <dgm:t>
        <a:bodyPr/>
        <a:lstStyle/>
        <a:p>
          <a:endParaRPr lang="en-US"/>
        </a:p>
      </dgm:t>
    </dgm:pt>
    <dgm:pt modelId="{CF9FD1A4-A1D3-40A3-AE10-7FF2D99AC54B}">
      <dgm:prSet phldrT="[Text]"/>
      <dgm:spPr/>
      <dgm:t>
        <a:bodyPr/>
        <a:lstStyle/>
        <a:p>
          <a:r>
            <a:rPr lang="en-CA" dirty="0"/>
            <a:t>Out-of-the-box instance in online</a:t>
          </a:r>
          <a:endParaRPr lang="en-US" dirty="0"/>
        </a:p>
      </dgm:t>
    </dgm:pt>
    <dgm:pt modelId="{CFEE47A5-A941-4196-8121-6C94EF834C89}" type="parTrans" cxnId="{9F3A9BAC-709E-4311-BC73-478E435605B0}">
      <dgm:prSet/>
      <dgm:spPr/>
      <dgm:t>
        <a:bodyPr/>
        <a:lstStyle/>
        <a:p>
          <a:endParaRPr lang="en-US"/>
        </a:p>
      </dgm:t>
    </dgm:pt>
    <dgm:pt modelId="{60E87BD1-FDDB-491D-A0D2-077592F04C2A}" type="sibTrans" cxnId="{9F3A9BAC-709E-4311-BC73-478E435605B0}">
      <dgm:prSet/>
      <dgm:spPr/>
      <dgm:t>
        <a:bodyPr/>
        <a:lstStyle/>
        <a:p>
          <a:endParaRPr lang="en-US"/>
        </a:p>
      </dgm:t>
    </dgm:pt>
    <dgm:pt modelId="{7F7CB235-525E-4F81-A98B-20035A5CA778}">
      <dgm:prSet phldrT="[Text]"/>
      <dgm:spPr/>
      <dgm:t>
        <a:bodyPr/>
        <a:lstStyle/>
        <a:p>
          <a:r>
            <a:rPr lang="en-CA" dirty="0"/>
            <a:t>Instance configured, ready for use</a:t>
          </a:r>
          <a:endParaRPr lang="en-US" dirty="0"/>
        </a:p>
      </dgm:t>
    </dgm:pt>
    <dgm:pt modelId="{9AF7E46A-63C5-45E0-8798-82971401754D}" type="parTrans" cxnId="{554D433A-A7B2-4D95-A852-541743C1FBA4}">
      <dgm:prSet/>
      <dgm:spPr/>
      <dgm:t>
        <a:bodyPr/>
        <a:lstStyle/>
        <a:p>
          <a:endParaRPr lang="en-US"/>
        </a:p>
      </dgm:t>
    </dgm:pt>
    <dgm:pt modelId="{44320719-40F2-4F97-9505-DD2BD8CB4FB6}" type="sibTrans" cxnId="{554D433A-A7B2-4D95-A852-541743C1FBA4}">
      <dgm:prSet/>
      <dgm:spPr/>
      <dgm:t>
        <a:bodyPr/>
        <a:lstStyle/>
        <a:p>
          <a:endParaRPr lang="en-US"/>
        </a:p>
      </dgm:t>
    </dgm:pt>
    <dgm:pt modelId="{0AC953E8-2F2C-4A8F-A458-4B29E55CEDB0}">
      <dgm:prSet phldrT="[Text]"/>
      <dgm:spPr/>
      <dgm:t>
        <a:bodyPr/>
        <a:lstStyle/>
        <a:p>
          <a:r>
            <a:rPr lang="en-CA" dirty="0"/>
            <a:t>Sprint 1 completion</a:t>
          </a:r>
          <a:endParaRPr lang="en-US" dirty="0"/>
        </a:p>
      </dgm:t>
    </dgm:pt>
    <dgm:pt modelId="{3D042949-5338-4E69-8377-EA0633AEF161}" type="parTrans" cxnId="{B4A2E255-BD43-4479-A7CF-C240DC43D795}">
      <dgm:prSet/>
      <dgm:spPr/>
      <dgm:t>
        <a:bodyPr/>
        <a:lstStyle/>
        <a:p>
          <a:endParaRPr lang="en-US"/>
        </a:p>
      </dgm:t>
    </dgm:pt>
    <dgm:pt modelId="{5DBB9DAF-A636-4094-9E90-6EDA578A1518}" type="sibTrans" cxnId="{B4A2E255-BD43-4479-A7CF-C240DC43D795}">
      <dgm:prSet/>
      <dgm:spPr/>
      <dgm:t>
        <a:bodyPr/>
        <a:lstStyle/>
        <a:p>
          <a:endParaRPr lang="en-US"/>
        </a:p>
      </dgm:t>
    </dgm:pt>
    <dgm:pt modelId="{D554FE3E-1651-4245-B02F-768FC6F51FA3}">
      <dgm:prSet phldrT="[Text]"/>
      <dgm:spPr/>
      <dgm:t>
        <a:bodyPr/>
        <a:lstStyle/>
        <a:p>
          <a:r>
            <a:rPr lang="en-CA" dirty="0"/>
            <a:t>Sprint 2 completion</a:t>
          </a:r>
          <a:endParaRPr lang="en-US" dirty="0"/>
        </a:p>
      </dgm:t>
    </dgm:pt>
    <dgm:pt modelId="{01058074-DA17-46BD-A844-5DE6A05377A4}" type="parTrans" cxnId="{406C7F7D-37D2-4749-A857-4B3C074DE26D}">
      <dgm:prSet/>
      <dgm:spPr/>
      <dgm:t>
        <a:bodyPr/>
        <a:lstStyle/>
        <a:p>
          <a:endParaRPr lang="en-US"/>
        </a:p>
      </dgm:t>
    </dgm:pt>
    <dgm:pt modelId="{85208358-0E48-4CAC-8B1F-826CF6D3E393}" type="sibTrans" cxnId="{406C7F7D-37D2-4749-A857-4B3C074DE26D}">
      <dgm:prSet/>
      <dgm:spPr/>
      <dgm:t>
        <a:bodyPr/>
        <a:lstStyle/>
        <a:p>
          <a:endParaRPr lang="en-US"/>
        </a:p>
      </dgm:t>
    </dgm:pt>
    <dgm:pt modelId="{AC9239F7-AC5A-4A9C-AFC6-14D094AA0458}">
      <dgm:prSet phldrT="[Text]"/>
      <dgm:spPr/>
      <dgm:t>
        <a:bodyPr/>
        <a:lstStyle/>
        <a:p>
          <a:r>
            <a:rPr lang="en-CA" dirty="0"/>
            <a:t>Project closure</a:t>
          </a:r>
          <a:endParaRPr lang="en-US" dirty="0"/>
        </a:p>
      </dgm:t>
    </dgm:pt>
    <dgm:pt modelId="{329E9849-6C1C-4C8F-9CDB-AFA462A42945}" type="parTrans" cxnId="{DF705B1F-485C-4080-9140-BB18EBA31889}">
      <dgm:prSet/>
      <dgm:spPr/>
      <dgm:t>
        <a:bodyPr/>
        <a:lstStyle/>
        <a:p>
          <a:endParaRPr lang="en-US"/>
        </a:p>
      </dgm:t>
    </dgm:pt>
    <dgm:pt modelId="{4382488D-9FC6-4AF2-B5C8-A3BA23A1EFFC}" type="sibTrans" cxnId="{DF705B1F-485C-4080-9140-BB18EBA31889}">
      <dgm:prSet/>
      <dgm:spPr/>
      <dgm:t>
        <a:bodyPr/>
        <a:lstStyle/>
        <a:p>
          <a:endParaRPr lang="en-US"/>
        </a:p>
      </dgm:t>
    </dgm:pt>
    <dgm:pt modelId="{479321E9-475D-450F-851B-58FEB3C74E1B}" type="pres">
      <dgm:prSet presAssocID="{12DB763B-2B16-4DD0-B4CB-AC65C50288B7}" presName="Name0" presStyleCnt="0">
        <dgm:presLayoutVars>
          <dgm:dir/>
          <dgm:resizeHandles val="exact"/>
        </dgm:presLayoutVars>
      </dgm:prSet>
      <dgm:spPr/>
    </dgm:pt>
    <dgm:pt modelId="{30B4B8FA-F137-40F3-9D12-F897CB638C0B}" type="pres">
      <dgm:prSet presAssocID="{12DB763B-2B16-4DD0-B4CB-AC65C50288B7}" presName="arrow" presStyleLbl="bgShp" presStyleIdx="0" presStyleCnt="1"/>
      <dgm:spPr/>
    </dgm:pt>
    <dgm:pt modelId="{A8F457CC-0D5A-4F19-B5B9-80DBC68C3BB5}" type="pres">
      <dgm:prSet presAssocID="{12DB763B-2B16-4DD0-B4CB-AC65C50288B7}" presName="points" presStyleCnt="0"/>
      <dgm:spPr/>
    </dgm:pt>
    <dgm:pt modelId="{4240F0A3-9EA8-4F0E-85E9-6D2BBA4BE9F6}" type="pres">
      <dgm:prSet presAssocID="{FD17F182-65B2-42E3-B54F-45A19DC12BF9}" presName="compositeA" presStyleCnt="0"/>
      <dgm:spPr/>
    </dgm:pt>
    <dgm:pt modelId="{28C8112E-677A-444F-9B7B-7B8951DEC8CE}" type="pres">
      <dgm:prSet presAssocID="{FD17F182-65B2-42E3-B54F-45A19DC12BF9}" presName="textA" presStyleLbl="revTx" presStyleIdx="0" presStyleCnt="6">
        <dgm:presLayoutVars>
          <dgm:bulletEnabled val="1"/>
        </dgm:presLayoutVars>
      </dgm:prSet>
      <dgm:spPr/>
    </dgm:pt>
    <dgm:pt modelId="{A24E68F2-1C19-4060-8AC9-1E8E63C467CA}" type="pres">
      <dgm:prSet presAssocID="{FD17F182-65B2-42E3-B54F-45A19DC12BF9}" presName="circleA" presStyleLbl="node1" presStyleIdx="0" presStyleCnt="6"/>
      <dgm:spPr/>
    </dgm:pt>
    <dgm:pt modelId="{C6BAD119-A2D1-46F1-9680-3697FC347FF4}" type="pres">
      <dgm:prSet presAssocID="{FD17F182-65B2-42E3-B54F-45A19DC12BF9}" presName="spaceA" presStyleCnt="0"/>
      <dgm:spPr/>
    </dgm:pt>
    <dgm:pt modelId="{2B877B36-2B81-42FA-8FE1-5C41BEE6EAB9}" type="pres">
      <dgm:prSet presAssocID="{0F168F45-04C5-4C1C-868B-30FD672C6AA7}" presName="space" presStyleCnt="0"/>
      <dgm:spPr/>
    </dgm:pt>
    <dgm:pt modelId="{060B1632-3C9A-4E80-AF04-95D3BA93F472}" type="pres">
      <dgm:prSet presAssocID="{CF9FD1A4-A1D3-40A3-AE10-7FF2D99AC54B}" presName="compositeB" presStyleCnt="0"/>
      <dgm:spPr/>
    </dgm:pt>
    <dgm:pt modelId="{AE7B699E-BE56-4C73-A0A1-05752325AC19}" type="pres">
      <dgm:prSet presAssocID="{CF9FD1A4-A1D3-40A3-AE10-7FF2D99AC54B}" presName="textB" presStyleLbl="revTx" presStyleIdx="1" presStyleCnt="6">
        <dgm:presLayoutVars>
          <dgm:bulletEnabled val="1"/>
        </dgm:presLayoutVars>
      </dgm:prSet>
      <dgm:spPr/>
    </dgm:pt>
    <dgm:pt modelId="{A0B2D2A5-B657-4E3C-80C3-921DAF11C6DA}" type="pres">
      <dgm:prSet presAssocID="{CF9FD1A4-A1D3-40A3-AE10-7FF2D99AC54B}" presName="circleB" presStyleLbl="node1" presStyleIdx="1" presStyleCnt="6"/>
      <dgm:spPr/>
    </dgm:pt>
    <dgm:pt modelId="{FA46DB7B-2D17-4EE5-865A-3BE79826738C}" type="pres">
      <dgm:prSet presAssocID="{CF9FD1A4-A1D3-40A3-AE10-7FF2D99AC54B}" presName="spaceB" presStyleCnt="0"/>
      <dgm:spPr/>
    </dgm:pt>
    <dgm:pt modelId="{9F28B5B6-03AC-4B08-819E-71693D5C8643}" type="pres">
      <dgm:prSet presAssocID="{60E87BD1-FDDB-491D-A0D2-077592F04C2A}" presName="space" presStyleCnt="0"/>
      <dgm:spPr/>
    </dgm:pt>
    <dgm:pt modelId="{5CF7C03E-18C0-4077-9106-420527D8081A}" type="pres">
      <dgm:prSet presAssocID="{7F7CB235-525E-4F81-A98B-20035A5CA778}" presName="compositeA" presStyleCnt="0"/>
      <dgm:spPr/>
    </dgm:pt>
    <dgm:pt modelId="{B41869BB-78B5-45F1-A21B-1804C2B6D0B6}" type="pres">
      <dgm:prSet presAssocID="{7F7CB235-525E-4F81-A98B-20035A5CA778}" presName="textA" presStyleLbl="revTx" presStyleIdx="2" presStyleCnt="6">
        <dgm:presLayoutVars>
          <dgm:bulletEnabled val="1"/>
        </dgm:presLayoutVars>
      </dgm:prSet>
      <dgm:spPr/>
    </dgm:pt>
    <dgm:pt modelId="{BE9B9C85-B2A1-4300-94F6-1FE69322FA9B}" type="pres">
      <dgm:prSet presAssocID="{7F7CB235-525E-4F81-A98B-20035A5CA778}" presName="circleA" presStyleLbl="node1" presStyleIdx="2" presStyleCnt="6"/>
      <dgm:spPr/>
    </dgm:pt>
    <dgm:pt modelId="{D3C6E94E-FD30-467C-BAEC-45CBEC65E26A}" type="pres">
      <dgm:prSet presAssocID="{7F7CB235-525E-4F81-A98B-20035A5CA778}" presName="spaceA" presStyleCnt="0"/>
      <dgm:spPr/>
    </dgm:pt>
    <dgm:pt modelId="{8A2E46CB-BFD1-4E7C-826A-DAF28DFC6CDA}" type="pres">
      <dgm:prSet presAssocID="{44320719-40F2-4F97-9505-DD2BD8CB4FB6}" presName="space" presStyleCnt="0"/>
      <dgm:spPr/>
    </dgm:pt>
    <dgm:pt modelId="{2CDE1BA1-9F48-4F50-BCBF-4A5870C75A78}" type="pres">
      <dgm:prSet presAssocID="{0AC953E8-2F2C-4A8F-A458-4B29E55CEDB0}" presName="compositeB" presStyleCnt="0"/>
      <dgm:spPr/>
    </dgm:pt>
    <dgm:pt modelId="{067608BB-76FC-4FA1-BB15-9B3549C34E8F}" type="pres">
      <dgm:prSet presAssocID="{0AC953E8-2F2C-4A8F-A458-4B29E55CEDB0}" presName="textB" presStyleLbl="revTx" presStyleIdx="3" presStyleCnt="6">
        <dgm:presLayoutVars>
          <dgm:bulletEnabled val="1"/>
        </dgm:presLayoutVars>
      </dgm:prSet>
      <dgm:spPr/>
    </dgm:pt>
    <dgm:pt modelId="{FC30ADD6-BF92-43A6-A694-0B42F55CD077}" type="pres">
      <dgm:prSet presAssocID="{0AC953E8-2F2C-4A8F-A458-4B29E55CEDB0}" presName="circleB" presStyleLbl="node1" presStyleIdx="3" presStyleCnt="6"/>
      <dgm:spPr/>
    </dgm:pt>
    <dgm:pt modelId="{57BEEAA3-9379-4366-BA5C-CFCA501FDDA9}" type="pres">
      <dgm:prSet presAssocID="{0AC953E8-2F2C-4A8F-A458-4B29E55CEDB0}" presName="spaceB" presStyleCnt="0"/>
      <dgm:spPr/>
    </dgm:pt>
    <dgm:pt modelId="{96CEF5DB-2C11-41DB-8ECE-DCF3FBED5D5A}" type="pres">
      <dgm:prSet presAssocID="{5DBB9DAF-A636-4094-9E90-6EDA578A1518}" presName="space" presStyleCnt="0"/>
      <dgm:spPr/>
    </dgm:pt>
    <dgm:pt modelId="{59714B05-2174-45F2-865D-2F188716F64D}" type="pres">
      <dgm:prSet presAssocID="{D554FE3E-1651-4245-B02F-768FC6F51FA3}" presName="compositeA" presStyleCnt="0"/>
      <dgm:spPr/>
    </dgm:pt>
    <dgm:pt modelId="{8770A349-DA1C-4C02-AE42-EAD6DBD377C0}" type="pres">
      <dgm:prSet presAssocID="{D554FE3E-1651-4245-B02F-768FC6F51FA3}" presName="textA" presStyleLbl="revTx" presStyleIdx="4" presStyleCnt="6">
        <dgm:presLayoutVars>
          <dgm:bulletEnabled val="1"/>
        </dgm:presLayoutVars>
      </dgm:prSet>
      <dgm:spPr/>
    </dgm:pt>
    <dgm:pt modelId="{A6B2CD4A-D60F-45B2-8A94-3ABEF4B8ED70}" type="pres">
      <dgm:prSet presAssocID="{D554FE3E-1651-4245-B02F-768FC6F51FA3}" presName="circleA" presStyleLbl="node1" presStyleIdx="4" presStyleCnt="6"/>
      <dgm:spPr/>
    </dgm:pt>
    <dgm:pt modelId="{7B35AA7B-3C67-4222-A4EB-61D3E67DB633}" type="pres">
      <dgm:prSet presAssocID="{D554FE3E-1651-4245-B02F-768FC6F51FA3}" presName="spaceA" presStyleCnt="0"/>
      <dgm:spPr/>
    </dgm:pt>
    <dgm:pt modelId="{178EAAD4-DE38-47C7-BE44-770897B6F478}" type="pres">
      <dgm:prSet presAssocID="{85208358-0E48-4CAC-8B1F-826CF6D3E393}" presName="space" presStyleCnt="0"/>
      <dgm:spPr/>
    </dgm:pt>
    <dgm:pt modelId="{394B9E3F-67F8-4FB3-987B-BB517125C08B}" type="pres">
      <dgm:prSet presAssocID="{AC9239F7-AC5A-4A9C-AFC6-14D094AA0458}" presName="compositeB" presStyleCnt="0"/>
      <dgm:spPr/>
    </dgm:pt>
    <dgm:pt modelId="{E2CD3AE2-E5CA-45E2-A6AB-70B6C118A8B6}" type="pres">
      <dgm:prSet presAssocID="{AC9239F7-AC5A-4A9C-AFC6-14D094AA0458}" presName="textB" presStyleLbl="revTx" presStyleIdx="5" presStyleCnt="6">
        <dgm:presLayoutVars>
          <dgm:bulletEnabled val="1"/>
        </dgm:presLayoutVars>
      </dgm:prSet>
      <dgm:spPr/>
    </dgm:pt>
    <dgm:pt modelId="{948068A2-6E9D-48CA-82EF-0A33274C20BB}" type="pres">
      <dgm:prSet presAssocID="{AC9239F7-AC5A-4A9C-AFC6-14D094AA0458}" presName="circleB" presStyleLbl="node1" presStyleIdx="5" presStyleCnt="6"/>
      <dgm:spPr>
        <a:prstGeom prst="star7">
          <a:avLst/>
        </a:prstGeom>
        <a:solidFill>
          <a:srgbClr val="FFFF00"/>
        </a:solidFill>
        <a:ln>
          <a:solidFill>
            <a:schemeClr val="accent1"/>
          </a:solidFill>
        </a:ln>
      </dgm:spPr>
    </dgm:pt>
    <dgm:pt modelId="{0E7AD224-C2B3-496F-AEBB-6AF173851C0E}" type="pres">
      <dgm:prSet presAssocID="{AC9239F7-AC5A-4A9C-AFC6-14D094AA0458}" presName="spaceB" presStyleCnt="0"/>
      <dgm:spPr/>
    </dgm:pt>
  </dgm:ptLst>
  <dgm:cxnLst>
    <dgm:cxn modelId="{D2813E1E-E4D4-47F5-9736-C1FEA1918214}" type="presOf" srcId="{12DB763B-2B16-4DD0-B4CB-AC65C50288B7}" destId="{479321E9-475D-450F-851B-58FEB3C74E1B}" srcOrd="0" destOrd="0" presId="urn:microsoft.com/office/officeart/2005/8/layout/hProcess11"/>
    <dgm:cxn modelId="{DF705B1F-485C-4080-9140-BB18EBA31889}" srcId="{12DB763B-2B16-4DD0-B4CB-AC65C50288B7}" destId="{AC9239F7-AC5A-4A9C-AFC6-14D094AA0458}" srcOrd="5" destOrd="0" parTransId="{329E9849-6C1C-4C8F-9CDB-AFA462A42945}" sibTransId="{4382488D-9FC6-4AF2-B5C8-A3BA23A1EFFC}"/>
    <dgm:cxn modelId="{554D433A-A7B2-4D95-A852-541743C1FBA4}" srcId="{12DB763B-2B16-4DD0-B4CB-AC65C50288B7}" destId="{7F7CB235-525E-4F81-A98B-20035A5CA778}" srcOrd="2" destOrd="0" parTransId="{9AF7E46A-63C5-45E0-8798-82971401754D}" sibTransId="{44320719-40F2-4F97-9505-DD2BD8CB4FB6}"/>
    <dgm:cxn modelId="{BE3D603B-22E7-4107-A4E8-205C2CEFF743}" type="presOf" srcId="{D554FE3E-1651-4245-B02F-768FC6F51FA3}" destId="{8770A349-DA1C-4C02-AE42-EAD6DBD377C0}" srcOrd="0" destOrd="0" presId="urn:microsoft.com/office/officeart/2005/8/layout/hProcess11"/>
    <dgm:cxn modelId="{61CF975C-BBCA-4CB3-B8DD-A863665C8D35}" type="presOf" srcId="{AC9239F7-AC5A-4A9C-AFC6-14D094AA0458}" destId="{E2CD3AE2-E5CA-45E2-A6AB-70B6C118A8B6}" srcOrd="0" destOrd="0" presId="urn:microsoft.com/office/officeart/2005/8/layout/hProcess11"/>
    <dgm:cxn modelId="{6F3BCD5E-BE0B-4B96-B39B-9AE373E7FA3E}" type="presOf" srcId="{CF9FD1A4-A1D3-40A3-AE10-7FF2D99AC54B}" destId="{AE7B699E-BE56-4C73-A0A1-05752325AC19}" srcOrd="0" destOrd="0" presId="urn:microsoft.com/office/officeart/2005/8/layout/hProcess11"/>
    <dgm:cxn modelId="{81B72361-E860-44AF-94FF-180A004F8407}" type="presOf" srcId="{FD17F182-65B2-42E3-B54F-45A19DC12BF9}" destId="{28C8112E-677A-444F-9B7B-7B8951DEC8CE}" srcOrd="0" destOrd="0" presId="urn:microsoft.com/office/officeart/2005/8/layout/hProcess11"/>
    <dgm:cxn modelId="{7A400B48-4241-41EA-81D6-65EEB5FAB5F9}" type="presOf" srcId="{0AC953E8-2F2C-4A8F-A458-4B29E55CEDB0}" destId="{067608BB-76FC-4FA1-BB15-9B3549C34E8F}" srcOrd="0" destOrd="0" presId="urn:microsoft.com/office/officeart/2005/8/layout/hProcess11"/>
    <dgm:cxn modelId="{B4A2E255-BD43-4479-A7CF-C240DC43D795}" srcId="{12DB763B-2B16-4DD0-B4CB-AC65C50288B7}" destId="{0AC953E8-2F2C-4A8F-A458-4B29E55CEDB0}" srcOrd="3" destOrd="0" parTransId="{3D042949-5338-4E69-8377-EA0633AEF161}" sibTransId="{5DBB9DAF-A636-4094-9E90-6EDA578A1518}"/>
    <dgm:cxn modelId="{406C7F7D-37D2-4749-A857-4B3C074DE26D}" srcId="{12DB763B-2B16-4DD0-B4CB-AC65C50288B7}" destId="{D554FE3E-1651-4245-B02F-768FC6F51FA3}" srcOrd="4" destOrd="0" parTransId="{01058074-DA17-46BD-A844-5DE6A05377A4}" sibTransId="{85208358-0E48-4CAC-8B1F-826CF6D3E393}"/>
    <dgm:cxn modelId="{2A7E7683-2BCE-48E0-BA02-242FA4CFBCF6}" srcId="{12DB763B-2B16-4DD0-B4CB-AC65C50288B7}" destId="{FD17F182-65B2-42E3-B54F-45A19DC12BF9}" srcOrd="0" destOrd="0" parTransId="{22490F04-100F-48B7-808F-0286FD052250}" sibTransId="{0F168F45-04C5-4C1C-868B-30FD672C6AA7}"/>
    <dgm:cxn modelId="{9F3A9BAC-709E-4311-BC73-478E435605B0}" srcId="{12DB763B-2B16-4DD0-B4CB-AC65C50288B7}" destId="{CF9FD1A4-A1D3-40A3-AE10-7FF2D99AC54B}" srcOrd="1" destOrd="0" parTransId="{CFEE47A5-A941-4196-8121-6C94EF834C89}" sibTransId="{60E87BD1-FDDB-491D-A0D2-077592F04C2A}"/>
    <dgm:cxn modelId="{F0D24DC4-72F7-45C2-86DD-38FEA24F36EF}" type="presOf" srcId="{7F7CB235-525E-4F81-A98B-20035A5CA778}" destId="{B41869BB-78B5-45F1-A21B-1804C2B6D0B6}" srcOrd="0" destOrd="0" presId="urn:microsoft.com/office/officeart/2005/8/layout/hProcess11"/>
    <dgm:cxn modelId="{A56F11A8-A57B-4838-9E33-924975C2F37E}" type="presParOf" srcId="{479321E9-475D-450F-851B-58FEB3C74E1B}" destId="{30B4B8FA-F137-40F3-9D12-F897CB638C0B}" srcOrd="0" destOrd="0" presId="urn:microsoft.com/office/officeart/2005/8/layout/hProcess11"/>
    <dgm:cxn modelId="{C26DAD87-CECA-47FB-8633-FFEE0DE01EEE}" type="presParOf" srcId="{479321E9-475D-450F-851B-58FEB3C74E1B}" destId="{A8F457CC-0D5A-4F19-B5B9-80DBC68C3BB5}" srcOrd="1" destOrd="0" presId="urn:microsoft.com/office/officeart/2005/8/layout/hProcess11"/>
    <dgm:cxn modelId="{68765184-8A81-453D-BE7D-7F64A21ACE18}" type="presParOf" srcId="{A8F457CC-0D5A-4F19-B5B9-80DBC68C3BB5}" destId="{4240F0A3-9EA8-4F0E-85E9-6D2BBA4BE9F6}" srcOrd="0" destOrd="0" presId="urn:microsoft.com/office/officeart/2005/8/layout/hProcess11"/>
    <dgm:cxn modelId="{9D873157-CDCE-4697-82C3-CB7436F8EAD6}" type="presParOf" srcId="{4240F0A3-9EA8-4F0E-85E9-6D2BBA4BE9F6}" destId="{28C8112E-677A-444F-9B7B-7B8951DEC8CE}" srcOrd="0" destOrd="0" presId="urn:microsoft.com/office/officeart/2005/8/layout/hProcess11"/>
    <dgm:cxn modelId="{4B585514-FA19-41A3-90BD-FF54FE2481B9}" type="presParOf" srcId="{4240F0A3-9EA8-4F0E-85E9-6D2BBA4BE9F6}" destId="{A24E68F2-1C19-4060-8AC9-1E8E63C467CA}" srcOrd="1" destOrd="0" presId="urn:microsoft.com/office/officeart/2005/8/layout/hProcess11"/>
    <dgm:cxn modelId="{F4C0F6BA-C876-4F42-9265-B23C5D7BAE87}" type="presParOf" srcId="{4240F0A3-9EA8-4F0E-85E9-6D2BBA4BE9F6}" destId="{C6BAD119-A2D1-46F1-9680-3697FC347FF4}" srcOrd="2" destOrd="0" presId="urn:microsoft.com/office/officeart/2005/8/layout/hProcess11"/>
    <dgm:cxn modelId="{BF659483-A27A-4D7D-9CF2-786F0FDA0209}" type="presParOf" srcId="{A8F457CC-0D5A-4F19-B5B9-80DBC68C3BB5}" destId="{2B877B36-2B81-42FA-8FE1-5C41BEE6EAB9}" srcOrd="1" destOrd="0" presId="urn:microsoft.com/office/officeart/2005/8/layout/hProcess11"/>
    <dgm:cxn modelId="{685E5D1D-FFA4-485C-89FA-28251BB629EB}" type="presParOf" srcId="{A8F457CC-0D5A-4F19-B5B9-80DBC68C3BB5}" destId="{060B1632-3C9A-4E80-AF04-95D3BA93F472}" srcOrd="2" destOrd="0" presId="urn:microsoft.com/office/officeart/2005/8/layout/hProcess11"/>
    <dgm:cxn modelId="{5031A3EF-2F5D-443C-B545-674962A97851}" type="presParOf" srcId="{060B1632-3C9A-4E80-AF04-95D3BA93F472}" destId="{AE7B699E-BE56-4C73-A0A1-05752325AC19}" srcOrd="0" destOrd="0" presId="urn:microsoft.com/office/officeart/2005/8/layout/hProcess11"/>
    <dgm:cxn modelId="{CB2ED699-3B5D-4687-80D0-AADD0061A815}" type="presParOf" srcId="{060B1632-3C9A-4E80-AF04-95D3BA93F472}" destId="{A0B2D2A5-B657-4E3C-80C3-921DAF11C6DA}" srcOrd="1" destOrd="0" presId="urn:microsoft.com/office/officeart/2005/8/layout/hProcess11"/>
    <dgm:cxn modelId="{C89FE7DF-E9F9-4D4F-B239-F3901C21EA91}" type="presParOf" srcId="{060B1632-3C9A-4E80-AF04-95D3BA93F472}" destId="{FA46DB7B-2D17-4EE5-865A-3BE79826738C}" srcOrd="2" destOrd="0" presId="urn:microsoft.com/office/officeart/2005/8/layout/hProcess11"/>
    <dgm:cxn modelId="{51CA9141-B832-43DC-AB29-7DCF663C22BD}" type="presParOf" srcId="{A8F457CC-0D5A-4F19-B5B9-80DBC68C3BB5}" destId="{9F28B5B6-03AC-4B08-819E-71693D5C8643}" srcOrd="3" destOrd="0" presId="urn:microsoft.com/office/officeart/2005/8/layout/hProcess11"/>
    <dgm:cxn modelId="{2CC7728D-0CA3-4A02-A7F5-B0FDF507BC3C}" type="presParOf" srcId="{A8F457CC-0D5A-4F19-B5B9-80DBC68C3BB5}" destId="{5CF7C03E-18C0-4077-9106-420527D8081A}" srcOrd="4" destOrd="0" presId="urn:microsoft.com/office/officeart/2005/8/layout/hProcess11"/>
    <dgm:cxn modelId="{633E11D3-841A-449C-8FB8-C440B760386B}" type="presParOf" srcId="{5CF7C03E-18C0-4077-9106-420527D8081A}" destId="{B41869BB-78B5-45F1-A21B-1804C2B6D0B6}" srcOrd="0" destOrd="0" presId="urn:microsoft.com/office/officeart/2005/8/layout/hProcess11"/>
    <dgm:cxn modelId="{3E95DFFD-8BB6-444B-AEBC-6FB28979EE9B}" type="presParOf" srcId="{5CF7C03E-18C0-4077-9106-420527D8081A}" destId="{BE9B9C85-B2A1-4300-94F6-1FE69322FA9B}" srcOrd="1" destOrd="0" presId="urn:microsoft.com/office/officeart/2005/8/layout/hProcess11"/>
    <dgm:cxn modelId="{8B9CE15E-B7C9-4DA5-8BEA-3313582DD210}" type="presParOf" srcId="{5CF7C03E-18C0-4077-9106-420527D8081A}" destId="{D3C6E94E-FD30-467C-BAEC-45CBEC65E26A}" srcOrd="2" destOrd="0" presId="urn:microsoft.com/office/officeart/2005/8/layout/hProcess11"/>
    <dgm:cxn modelId="{C6A98B90-FF89-4C44-99CD-19E3899ED2B8}" type="presParOf" srcId="{A8F457CC-0D5A-4F19-B5B9-80DBC68C3BB5}" destId="{8A2E46CB-BFD1-4E7C-826A-DAF28DFC6CDA}" srcOrd="5" destOrd="0" presId="urn:microsoft.com/office/officeart/2005/8/layout/hProcess11"/>
    <dgm:cxn modelId="{547A6489-843A-409F-9771-07C553506CB6}" type="presParOf" srcId="{A8F457CC-0D5A-4F19-B5B9-80DBC68C3BB5}" destId="{2CDE1BA1-9F48-4F50-BCBF-4A5870C75A78}" srcOrd="6" destOrd="0" presId="urn:microsoft.com/office/officeart/2005/8/layout/hProcess11"/>
    <dgm:cxn modelId="{6C48741C-4B0F-463D-8C0B-7AA12132B930}" type="presParOf" srcId="{2CDE1BA1-9F48-4F50-BCBF-4A5870C75A78}" destId="{067608BB-76FC-4FA1-BB15-9B3549C34E8F}" srcOrd="0" destOrd="0" presId="urn:microsoft.com/office/officeart/2005/8/layout/hProcess11"/>
    <dgm:cxn modelId="{66D3F440-C419-427F-B5ED-EF1E9918CCA5}" type="presParOf" srcId="{2CDE1BA1-9F48-4F50-BCBF-4A5870C75A78}" destId="{FC30ADD6-BF92-43A6-A694-0B42F55CD077}" srcOrd="1" destOrd="0" presId="urn:microsoft.com/office/officeart/2005/8/layout/hProcess11"/>
    <dgm:cxn modelId="{010F099A-AFDA-494E-893F-A0C8316BB572}" type="presParOf" srcId="{2CDE1BA1-9F48-4F50-BCBF-4A5870C75A78}" destId="{57BEEAA3-9379-4366-BA5C-CFCA501FDDA9}" srcOrd="2" destOrd="0" presId="urn:microsoft.com/office/officeart/2005/8/layout/hProcess11"/>
    <dgm:cxn modelId="{882E22C5-DA8A-434F-A689-3FB90D2F3A75}" type="presParOf" srcId="{A8F457CC-0D5A-4F19-B5B9-80DBC68C3BB5}" destId="{96CEF5DB-2C11-41DB-8ECE-DCF3FBED5D5A}" srcOrd="7" destOrd="0" presId="urn:microsoft.com/office/officeart/2005/8/layout/hProcess11"/>
    <dgm:cxn modelId="{ABD908DF-E032-4D91-BF14-485E26FDCEFE}" type="presParOf" srcId="{A8F457CC-0D5A-4F19-B5B9-80DBC68C3BB5}" destId="{59714B05-2174-45F2-865D-2F188716F64D}" srcOrd="8" destOrd="0" presId="urn:microsoft.com/office/officeart/2005/8/layout/hProcess11"/>
    <dgm:cxn modelId="{9477A009-9A4A-491A-99D0-20502838C9EE}" type="presParOf" srcId="{59714B05-2174-45F2-865D-2F188716F64D}" destId="{8770A349-DA1C-4C02-AE42-EAD6DBD377C0}" srcOrd="0" destOrd="0" presId="urn:microsoft.com/office/officeart/2005/8/layout/hProcess11"/>
    <dgm:cxn modelId="{33DDBC16-BB01-4E84-844A-F945F3D81234}" type="presParOf" srcId="{59714B05-2174-45F2-865D-2F188716F64D}" destId="{A6B2CD4A-D60F-45B2-8A94-3ABEF4B8ED70}" srcOrd="1" destOrd="0" presId="urn:microsoft.com/office/officeart/2005/8/layout/hProcess11"/>
    <dgm:cxn modelId="{C55410B9-6A25-4914-B47B-6C791ECEBD1D}" type="presParOf" srcId="{59714B05-2174-45F2-865D-2F188716F64D}" destId="{7B35AA7B-3C67-4222-A4EB-61D3E67DB633}" srcOrd="2" destOrd="0" presId="urn:microsoft.com/office/officeart/2005/8/layout/hProcess11"/>
    <dgm:cxn modelId="{1AD209B9-CE12-4327-8E9D-CF54D86B4E86}" type="presParOf" srcId="{A8F457CC-0D5A-4F19-B5B9-80DBC68C3BB5}" destId="{178EAAD4-DE38-47C7-BE44-770897B6F478}" srcOrd="9" destOrd="0" presId="urn:microsoft.com/office/officeart/2005/8/layout/hProcess11"/>
    <dgm:cxn modelId="{05DFA876-D344-4976-914D-6DD5CFFC3A4F}" type="presParOf" srcId="{A8F457CC-0D5A-4F19-B5B9-80DBC68C3BB5}" destId="{394B9E3F-67F8-4FB3-987B-BB517125C08B}" srcOrd="10" destOrd="0" presId="urn:microsoft.com/office/officeart/2005/8/layout/hProcess11"/>
    <dgm:cxn modelId="{8868C9A0-CFEB-4C3C-96A0-3AEB12796A4A}" type="presParOf" srcId="{394B9E3F-67F8-4FB3-987B-BB517125C08B}" destId="{E2CD3AE2-E5CA-45E2-A6AB-70B6C118A8B6}" srcOrd="0" destOrd="0" presId="urn:microsoft.com/office/officeart/2005/8/layout/hProcess11"/>
    <dgm:cxn modelId="{13C1D20F-44B1-473B-9ACA-FA8A59C38837}" type="presParOf" srcId="{394B9E3F-67F8-4FB3-987B-BB517125C08B}" destId="{948068A2-6E9D-48CA-82EF-0A33274C20BB}" srcOrd="1" destOrd="0" presId="urn:microsoft.com/office/officeart/2005/8/layout/hProcess11"/>
    <dgm:cxn modelId="{9C15185B-7205-496F-84D1-6CA2AFA337C7}" type="presParOf" srcId="{394B9E3F-67F8-4FB3-987B-BB517125C08B}" destId="{0E7AD224-C2B3-496F-AEBB-6AF173851C0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3E468-4095-4689-8DB5-E8DAA69E4B98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905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D0E2E-1400-4D18-9420-367B791DBF3A}">
      <dsp:nvSpPr>
        <dsp:cNvPr id="0" name=""/>
        <dsp:cNvSpPr/>
      </dsp:nvSpPr>
      <dsp:spPr>
        <a:xfrm>
          <a:off x="411090" y="271871"/>
          <a:ext cx="10044785" cy="544091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187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CA" sz="1600" kern="1200" dirty="0"/>
            <a:t>Centralize all stakeholder-related information</a:t>
          </a:r>
        </a:p>
      </dsp:txBody>
      <dsp:txXfrm>
        <a:off x="411090" y="271871"/>
        <a:ext cx="10044785" cy="544091"/>
      </dsp:txXfrm>
    </dsp:sp>
    <dsp:sp modelId="{FF205FB0-E530-4E1D-8D8C-E1316ECA8A0F}">
      <dsp:nvSpPr>
        <dsp:cNvPr id="0" name=""/>
        <dsp:cNvSpPr/>
      </dsp:nvSpPr>
      <dsp:spPr>
        <a:xfrm>
          <a:off x="71032" y="203860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0883DF-6D0B-4551-978D-C61E3C63B14D}">
      <dsp:nvSpPr>
        <dsp:cNvPr id="0" name=""/>
        <dsp:cNvSpPr/>
      </dsp:nvSpPr>
      <dsp:spPr>
        <a:xfrm>
          <a:off x="800969" y="1087747"/>
          <a:ext cx="9654905" cy="544091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-152612"/>
                <a:satOff val="3266"/>
                <a:lumOff val="160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-152612"/>
                <a:satOff val="3266"/>
                <a:lumOff val="160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-152612"/>
                <a:satOff val="3266"/>
                <a:lumOff val="160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187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Improve internal transparency around engagement activities</a:t>
          </a:r>
          <a:endParaRPr lang="en-CA" sz="1600" kern="1200" dirty="0"/>
        </a:p>
      </dsp:txBody>
      <dsp:txXfrm>
        <a:off x="800969" y="1087747"/>
        <a:ext cx="9654905" cy="544091"/>
      </dsp:txXfrm>
    </dsp:sp>
    <dsp:sp modelId="{2BD24ACB-BC1D-445B-9B54-71AA6300266D}">
      <dsp:nvSpPr>
        <dsp:cNvPr id="0" name=""/>
        <dsp:cNvSpPr/>
      </dsp:nvSpPr>
      <dsp:spPr>
        <a:xfrm>
          <a:off x="460912" y="1019736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-152612"/>
              <a:satOff val="3266"/>
              <a:lumOff val="160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19B7D2F-2D19-4884-B53A-B7D4856E88A8}">
      <dsp:nvSpPr>
        <dsp:cNvPr id="0" name=""/>
        <dsp:cNvSpPr/>
      </dsp:nvSpPr>
      <dsp:spPr>
        <a:xfrm>
          <a:off x="920631" y="1903623"/>
          <a:ext cx="9535243" cy="544091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-305224"/>
                <a:satOff val="6533"/>
                <a:lumOff val="321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-305224"/>
                <a:satOff val="6533"/>
                <a:lumOff val="321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-305224"/>
                <a:satOff val="6533"/>
                <a:lumOff val="321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187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Build institutional memory </a:t>
          </a:r>
          <a:endParaRPr lang="en-CA" sz="1600" kern="1200" dirty="0"/>
        </a:p>
      </dsp:txBody>
      <dsp:txXfrm>
        <a:off x="920631" y="1903623"/>
        <a:ext cx="9535243" cy="544091"/>
      </dsp:txXfrm>
    </dsp:sp>
    <dsp:sp modelId="{A0B1D69C-6329-4F74-B4CA-92E5AFD4D8DC}">
      <dsp:nvSpPr>
        <dsp:cNvPr id="0" name=""/>
        <dsp:cNvSpPr/>
      </dsp:nvSpPr>
      <dsp:spPr>
        <a:xfrm>
          <a:off x="580574" y="1835611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-305224"/>
              <a:satOff val="6533"/>
              <a:lumOff val="3216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7D13B08-963B-4723-8FD7-931E5D858889}">
      <dsp:nvSpPr>
        <dsp:cNvPr id="0" name=""/>
        <dsp:cNvSpPr/>
      </dsp:nvSpPr>
      <dsp:spPr>
        <a:xfrm>
          <a:off x="800969" y="2719499"/>
          <a:ext cx="9654905" cy="544091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-305224"/>
                <a:satOff val="6533"/>
                <a:lumOff val="321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-305224"/>
                <a:satOff val="6533"/>
                <a:lumOff val="321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-305224"/>
                <a:satOff val="6533"/>
                <a:lumOff val="321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187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Improve reporting on engagement and corporate social responsibility/Meet compliance requirements</a:t>
          </a:r>
          <a:endParaRPr lang="en-CA" sz="1600" kern="1200" dirty="0"/>
        </a:p>
      </dsp:txBody>
      <dsp:txXfrm>
        <a:off x="800969" y="2719499"/>
        <a:ext cx="9654905" cy="544091"/>
      </dsp:txXfrm>
    </dsp:sp>
    <dsp:sp modelId="{5E17B855-8FF0-4874-971F-941E058F1030}">
      <dsp:nvSpPr>
        <dsp:cNvPr id="0" name=""/>
        <dsp:cNvSpPr/>
      </dsp:nvSpPr>
      <dsp:spPr>
        <a:xfrm>
          <a:off x="460912" y="2651487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-305224"/>
              <a:satOff val="6533"/>
              <a:lumOff val="3216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93E693B-7605-4B20-98AA-55A16BF46715}">
      <dsp:nvSpPr>
        <dsp:cNvPr id="0" name=""/>
        <dsp:cNvSpPr/>
      </dsp:nvSpPr>
      <dsp:spPr>
        <a:xfrm>
          <a:off x="411090" y="3535375"/>
          <a:ext cx="10044785" cy="544091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-152612"/>
                <a:satOff val="3266"/>
                <a:lumOff val="160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-152612"/>
                <a:satOff val="3266"/>
                <a:lumOff val="160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-152612"/>
                <a:satOff val="3266"/>
                <a:lumOff val="160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1872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Enhance targeted engagement efforts based on evaluation and analysis of past engagements</a:t>
          </a:r>
          <a:endParaRPr lang="en-CA" sz="1600" kern="1200" dirty="0"/>
        </a:p>
      </dsp:txBody>
      <dsp:txXfrm>
        <a:off x="411090" y="3535375"/>
        <a:ext cx="10044785" cy="544091"/>
      </dsp:txXfrm>
    </dsp:sp>
    <dsp:sp modelId="{3032FF32-348B-4744-98AC-A734D90A7CF5}">
      <dsp:nvSpPr>
        <dsp:cNvPr id="0" name=""/>
        <dsp:cNvSpPr/>
      </dsp:nvSpPr>
      <dsp:spPr>
        <a:xfrm>
          <a:off x="71032" y="3467363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-152612"/>
              <a:satOff val="3266"/>
              <a:lumOff val="160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B4B8FA-F137-40F3-9D12-F897CB638C0B}">
      <dsp:nvSpPr>
        <dsp:cNvPr id="0" name=""/>
        <dsp:cNvSpPr/>
      </dsp:nvSpPr>
      <dsp:spPr>
        <a:xfrm>
          <a:off x="0" y="936963"/>
          <a:ext cx="10515600" cy="1249284"/>
        </a:xfrm>
        <a:prstGeom prst="notched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C8112E-677A-444F-9B7B-7B8951DEC8CE}">
      <dsp:nvSpPr>
        <dsp:cNvPr id="0" name=""/>
        <dsp:cNvSpPr/>
      </dsp:nvSpPr>
      <dsp:spPr>
        <a:xfrm>
          <a:off x="2599" y="0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Requirements gathering</a:t>
          </a:r>
          <a:endParaRPr lang="en-US" sz="1600" kern="1200"/>
        </a:p>
      </dsp:txBody>
      <dsp:txXfrm>
        <a:off x="2599" y="0"/>
        <a:ext cx="1513414" cy="1249284"/>
      </dsp:txXfrm>
    </dsp:sp>
    <dsp:sp modelId="{A24E68F2-1C19-4060-8AC9-1E8E63C467CA}">
      <dsp:nvSpPr>
        <dsp:cNvPr id="0" name=""/>
        <dsp:cNvSpPr/>
      </dsp:nvSpPr>
      <dsp:spPr>
        <a:xfrm>
          <a:off x="603146" y="1405444"/>
          <a:ext cx="312321" cy="31232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7B699E-BE56-4C73-A0A1-05752325AC19}">
      <dsp:nvSpPr>
        <dsp:cNvPr id="0" name=""/>
        <dsp:cNvSpPr/>
      </dsp:nvSpPr>
      <dsp:spPr>
        <a:xfrm>
          <a:off x="1591684" y="1873926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System configuration</a:t>
          </a:r>
          <a:endParaRPr lang="en-US" sz="1600" kern="1200"/>
        </a:p>
      </dsp:txBody>
      <dsp:txXfrm>
        <a:off x="1591684" y="1873926"/>
        <a:ext cx="1513414" cy="1249284"/>
      </dsp:txXfrm>
    </dsp:sp>
    <dsp:sp modelId="{A0B2D2A5-B657-4E3C-80C3-921DAF11C6DA}">
      <dsp:nvSpPr>
        <dsp:cNvPr id="0" name=""/>
        <dsp:cNvSpPr/>
      </dsp:nvSpPr>
      <dsp:spPr>
        <a:xfrm>
          <a:off x="2192231" y="1405444"/>
          <a:ext cx="312321" cy="312321"/>
        </a:xfrm>
        <a:prstGeom prst="ellipse">
          <a:avLst/>
        </a:prstGeom>
        <a:solidFill>
          <a:schemeClr val="accent4">
            <a:hueOff val="247182"/>
            <a:satOff val="-75"/>
            <a:lumOff val="-102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1869BB-78B5-45F1-A21B-1804C2B6D0B6}">
      <dsp:nvSpPr>
        <dsp:cNvPr id="0" name=""/>
        <dsp:cNvSpPr/>
      </dsp:nvSpPr>
      <dsp:spPr>
        <a:xfrm>
          <a:off x="3180770" y="0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Import existing data</a:t>
          </a:r>
          <a:endParaRPr lang="en-US" sz="1600" kern="1200"/>
        </a:p>
      </dsp:txBody>
      <dsp:txXfrm>
        <a:off x="3180770" y="0"/>
        <a:ext cx="1513414" cy="1249284"/>
      </dsp:txXfrm>
    </dsp:sp>
    <dsp:sp modelId="{BE9B9C85-B2A1-4300-94F6-1FE69322FA9B}">
      <dsp:nvSpPr>
        <dsp:cNvPr id="0" name=""/>
        <dsp:cNvSpPr/>
      </dsp:nvSpPr>
      <dsp:spPr>
        <a:xfrm>
          <a:off x="3781316" y="1405444"/>
          <a:ext cx="312321" cy="312321"/>
        </a:xfrm>
        <a:prstGeom prst="ellipse">
          <a:avLst/>
        </a:prstGeom>
        <a:solidFill>
          <a:schemeClr val="accent4">
            <a:hueOff val="494364"/>
            <a:satOff val="-150"/>
            <a:lumOff val="-20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7608BB-76FC-4FA1-BB15-9B3549C34E8F}">
      <dsp:nvSpPr>
        <dsp:cNvPr id="0" name=""/>
        <dsp:cNvSpPr/>
      </dsp:nvSpPr>
      <dsp:spPr>
        <a:xfrm>
          <a:off x="4769855" y="1873926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Validation and user testing</a:t>
          </a:r>
          <a:endParaRPr lang="en-US" sz="1600" kern="1200"/>
        </a:p>
      </dsp:txBody>
      <dsp:txXfrm>
        <a:off x="4769855" y="1873926"/>
        <a:ext cx="1513414" cy="1249284"/>
      </dsp:txXfrm>
    </dsp:sp>
    <dsp:sp modelId="{FC30ADD6-BF92-43A6-A694-0B42F55CD077}">
      <dsp:nvSpPr>
        <dsp:cNvPr id="0" name=""/>
        <dsp:cNvSpPr/>
      </dsp:nvSpPr>
      <dsp:spPr>
        <a:xfrm>
          <a:off x="5370402" y="1405444"/>
          <a:ext cx="312321" cy="312321"/>
        </a:xfrm>
        <a:prstGeom prst="ellipse">
          <a:avLst/>
        </a:prstGeom>
        <a:solidFill>
          <a:schemeClr val="accent4">
            <a:hueOff val="741547"/>
            <a:satOff val="-224"/>
            <a:lumOff val="-305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70A349-DA1C-4C02-AE42-EAD6DBD377C0}">
      <dsp:nvSpPr>
        <dsp:cNvPr id="0" name=""/>
        <dsp:cNvSpPr/>
      </dsp:nvSpPr>
      <dsp:spPr>
        <a:xfrm>
          <a:off x="6358940" y="0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Training</a:t>
          </a:r>
          <a:endParaRPr lang="en-US" sz="1600" kern="1200"/>
        </a:p>
      </dsp:txBody>
      <dsp:txXfrm>
        <a:off x="6358940" y="0"/>
        <a:ext cx="1513414" cy="1249284"/>
      </dsp:txXfrm>
    </dsp:sp>
    <dsp:sp modelId="{A6B2CD4A-D60F-45B2-8A94-3ABEF4B8ED70}">
      <dsp:nvSpPr>
        <dsp:cNvPr id="0" name=""/>
        <dsp:cNvSpPr/>
      </dsp:nvSpPr>
      <dsp:spPr>
        <a:xfrm>
          <a:off x="6959487" y="1405444"/>
          <a:ext cx="312321" cy="312321"/>
        </a:xfrm>
        <a:prstGeom prst="ellipse">
          <a:avLst/>
        </a:prstGeom>
        <a:solidFill>
          <a:schemeClr val="accent4">
            <a:hueOff val="988729"/>
            <a:satOff val="-299"/>
            <a:lumOff val="-40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CD3AE2-E5CA-45E2-A6AB-70B6C118A8B6}">
      <dsp:nvSpPr>
        <dsp:cNvPr id="0" name=""/>
        <dsp:cNvSpPr/>
      </dsp:nvSpPr>
      <dsp:spPr>
        <a:xfrm>
          <a:off x="7948026" y="1873926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Go-Live!</a:t>
          </a:r>
          <a:endParaRPr lang="en-US" sz="1600" kern="1200"/>
        </a:p>
      </dsp:txBody>
      <dsp:txXfrm>
        <a:off x="7948026" y="1873926"/>
        <a:ext cx="1513414" cy="1249284"/>
      </dsp:txXfrm>
    </dsp:sp>
    <dsp:sp modelId="{948068A2-6E9D-48CA-82EF-0A33274C20BB}">
      <dsp:nvSpPr>
        <dsp:cNvPr id="0" name=""/>
        <dsp:cNvSpPr/>
      </dsp:nvSpPr>
      <dsp:spPr>
        <a:xfrm>
          <a:off x="8548572" y="1405444"/>
          <a:ext cx="312321" cy="312321"/>
        </a:xfrm>
        <a:prstGeom prst="star7">
          <a:avLst/>
        </a:prstGeom>
        <a:solidFill>
          <a:srgbClr val="FFFF00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B4B8FA-F137-40F3-9D12-F897CB638C0B}">
      <dsp:nvSpPr>
        <dsp:cNvPr id="0" name=""/>
        <dsp:cNvSpPr/>
      </dsp:nvSpPr>
      <dsp:spPr>
        <a:xfrm>
          <a:off x="0" y="936963"/>
          <a:ext cx="10515600" cy="1249284"/>
        </a:xfrm>
        <a:prstGeom prst="notched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C8112E-677A-444F-9B7B-7B8951DEC8CE}">
      <dsp:nvSpPr>
        <dsp:cNvPr id="0" name=""/>
        <dsp:cNvSpPr/>
      </dsp:nvSpPr>
      <dsp:spPr>
        <a:xfrm>
          <a:off x="2599" y="0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Requirements gathering</a:t>
          </a:r>
          <a:endParaRPr lang="en-US" sz="1600" kern="1200"/>
        </a:p>
      </dsp:txBody>
      <dsp:txXfrm>
        <a:off x="2599" y="0"/>
        <a:ext cx="1513414" cy="1249284"/>
      </dsp:txXfrm>
    </dsp:sp>
    <dsp:sp modelId="{A24E68F2-1C19-4060-8AC9-1E8E63C467CA}">
      <dsp:nvSpPr>
        <dsp:cNvPr id="0" name=""/>
        <dsp:cNvSpPr/>
      </dsp:nvSpPr>
      <dsp:spPr>
        <a:xfrm>
          <a:off x="603146" y="1405444"/>
          <a:ext cx="312321" cy="31232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7B699E-BE56-4C73-A0A1-05752325AC19}">
      <dsp:nvSpPr>
        <dsp:cNvPr id="0" name=""/>
        <dsp:cNvSpPr/>
      </dsp:nvSpPr>
      <dsp:spPr>
        <a:xfrm>
          <a:off x="1591684" y="1873926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Out-of-the-box instance in online</a:t>
          </a:r>
          <a:endParaRPr lang="en-US" sz="1600" kern="1200" dirty="0"/>
        </a:p>
      </dsp:txBody>
      <dsp:txXfrm>
        <a:off x="1591684" y="1873926"/>
        <a:ext cx="1513414" cy="1249284"/>
      </dsp:txXfrm>
    </dsp:sp>
    <dsp:sp modelId="{A0B2D2A5-B657-4E3C-80C3-921DAF11C6DA}">
      <dsp:nvSpPr>
        <dsp:cNvPr id="0" name=""/>
        <dsp:cNvSpPr/>
      </dsp:nvSpPr>
      <dsp:spPr>
        <a:xfrm>
          <a:off x="2192231" y="1405444"/>
          <a:ext cx="312321" cy="312321"/>
        </a:xfrm>
        <a:prstGeom prst="ellipse">
          <a:avLst/>
        </a:prstGeom>
        <a:solidFill>
          <a:schemeClr val="accent4">
            <a:hueOff val="247182"/>
            <a:satOff val="-75"/>
            <a:lumOff val="-102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1869BB-78B5-45F1-A21B-1804C2B6D0B6}">
      <dsp:nvSpPr>
        <dsp:cNvPr id="0" name=""/>
        <dsp:cNvSpPr/>
      </dsp:nvSpPr>
      <dsp:spPr>
        <a:xfrm>
          <a:off x="3180770" y="0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Instance configured, ready for use</a:t>
          </a:r>
          <a:endParaRPr lang="en-US" sz="1600" kern="1200" dirty="0"/>
        </a:p>
      </dsp:txBody>
      <dsp:txXfrm>
        <a:off x="3180770" y="0"/>
        <a:ext cx="1513414" cy="1249284"/>
      </dsp:txXfrm>
    </dsp:sp>
    <dsp:sp modelId="{BE9B9C85-B2A1-4300-94F6-1FE69322FA9B}">
      <dsp:nvSpPr>
        <dsp:cNvPr id="0" name=""/>
        <dsp:cNvSpPr/>
      </dsp:nvSpPr>
      <dsp:spPr>
        <a:xfrm>
          <a:off x="3781316" y="1405444"/>
          <a:ext cx="312321" cy="312321"/>
        </a:xfrm>
        <a:prstGeom prst="ellipse">
          <a:avLst/>
        </a:prstGeom>
        <a:solidFill>
          <a:schemeClr val="accent4">
            <a:hueOff val="494364"/>
            <a:satOff val="-150"/>
            <a:lumOff val="-20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7608BB-76FC-4FA1-BB15-9B3549C34E8F}">
      <dsp:nvSpPr>
        <dsp:cNvPr id="0" name=""/>
        <dsp:cNvSpPr/>
      </dsp:nvSpPr>
      <dsp:spPr>
        <a:xfrm>
          <a:off x="4769855" y="1873926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Sprint 1 completion</a:t>
          </a:r>
          <a:endParaRPr lang="en-US" sz="1600" kern="1200" dirty="0"/>
        </a:p>
      </dsp:txBody>
      <dsp:txXfrm>
        <a:off x="4769855" y="1873926"/>
        <a:ext cx="1513414" cy="1249284"/>
      </dsp:txXfrm>
    </dsp:sp>
    <dsp:sp modelId="{FC30ADD6-BF92-43A6-A694-0B42F55CD077}">
      <dsp:nvSpPr>
        <dsp:cNvPr id="0" name=""/>
        <dsp:cNvSpPr/>
      </dsp:nvSpPr>
      <dsp:spPr>
        <a:xfrm>
          <a:off x="5370402" y="1405444"/>
          <a:ext cx="312321" cy="312321"/>
        </a:xfrm>
        <a:prstGeom prst="ellipse">
          <a:avLst/>
        </a:prstGeom>
        <a:solidFill>
          <a:schemeClr val="accent4">
            <a:hueOff val="741547"/>
            <a:satOff val="-224"/>
            <a:lumOff val="-305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70A349-DA1C-4C02-AE42-EAD6DBD377C0}">
      <dsp:nvSpPr>
        <dsp:cNvPr id="0" name=""/>
        <dsp:cNvSpPr/>
      </dsp:nvSpPr>
      <dsp:spPr>
        <a:xfrm>
          <a:off x="6358940" y="0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Sprint 2 completion</a:t>
          </a:r>
          <a:endParaRPr lang="en-US" sz="1600" kern="1200" dirty="0"/>
        </a:p>
      </dsp:txBody>
      <dsp:txXfrm>
        <a:off x="6358940" y="0"/>
        <a:ext cx="1513414" cy="1249284"/>
      </dsp:txXfrm>
    </dsp:sp>
    <dsp:sp modelId="{A6B2CD4A-D60F-45B2-8A94-3ABEF4B8ED70}">
      <dsp:nvSpPr>
        <dsp:cNvPr id="0" name=""/>
        <dsp:cNvSpPr/>
      </dsp:nvSpPr>
      <dsp:spPr>
        <a:xfrm>
          <a:off x="6959487" y="1405444"/>
          <a:ext cx="312321" cy="312321"/>
        </a:xfrm>
        <a:prstGeom prst="ellipse">
          <a:avLst/>
        </a:prstGeom>
        <a:solidFill>
          <a:schemeClr val="accent4">
            <a:hueOff val="988729"/>
            <a:satOff val="-299"/>
            <a:lumOff val="-40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CD3AE2-E5CA-45E2-A6AB-70B6C118A8B6}">
      <dsp:nvSpPr>
        <dsp:cNvPr id="0" name=""/>
        <dsp:cNvSpPr/>
      </dsp:nvSpPr>
      <dsp:spPr>
        <a:xfrm>
          <a:off x="7948026" y="1873926"/>
          <a:ext cx="1513414" cy="1249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Project closure</a:t>
          </a:r>
          <a:endParaRPr lang="en-US" sz="1600" kern="1200" dirty="0"/>
        </a:p>
      </dsp:txBody>
      <dsp:txXfrm>
        <a:off x="7948026" y="1873926"/>
        <a:ext cx="1513414" cy="1249284"/>
      </dsp:txXfrm>
    </dsp:sp>
    <dsp:sp modelId="{948068A2-6E9D-48CA-82EF-0A33274C20BB}">
      <dsp:nvSpPr>
        <dsp:cNvPr id="0" name=""/>
        <dsp:cNvSpPr/>
      </dsp:nvSpPr>
      <dsp:spPr>
        <a:xfrm>
          <a:off x="8548572" y="1405444"/>
          <a:ext cx="312321" cy="312321"/>
        </a:xfrm>
        <a:prstGeom prst="star7">
          <a:avLst/>
        </a:prstGeom>
        <a:solidFill>
          <a:srgbClr val="FFFF00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FEA2A-85D3-4A1E-B6A5-4DAA9C9E9117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93FD7-E3BA-4322-A0D1-15A4C3A0F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40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193FD7-E3BA-4322-A0D1-15A4C3A0FC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8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jtSqMEPHzU0?feature=oembed" TargetMode="Externa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png"/><Relationship Id="rId18" Type="http://schemas.openxmlformats.org/officeDocument/2006/relationships/image" Target="../media/image18.sv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17" Type="http://schemas.openxmlformats.org/officeDocument/2006/relationships/image" Target="../media/image17.png"/><Relationship Id="rId25" Type="http://schemas.openxmlformats.org/officeDocument/2006/relationships/image" Target="../media/image25.svg"/><Relationship Id="rId33" Type="http://schemas.openxmlformats.org/officeDocument/2006/relationships/image" Target="../media/image33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svg"/><Relationship Id="rId20" Type="http://schemas.openxmlformats.org/officeDocument/2006/relationships/image" Target="../media/image20.svg"/><Relationship Id="rId29" Type="http://schemas.openxmlformats.org/officeDocument/2006/relationships/image" Target="../media/image2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24" Type="http://schemas.openxmlformats.org/officeDocument/2006/relationships/image" Target="../media/image24.svg"/><Relationship Id="rId32" Type="http://schemas.openxmlformats.org/officeDocument/2006/relationships/image" Target="../media/image32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svg"/><Relationship Id="rId28" Type="http://schemas.openxmlformats.org/officeDocument/2006/relationships/image" Target="../media/image28.png"/><Relationship Id="rId10" Type="http://schemas.openxmlformats.org/officeDocument/2006/relationships/image" Target="../media/image10.svg"/><Relationship Id="rId19" Type="http://schemas.openxmlformats.org/officeDocument/2006/relationships/image" Target="../media/image19.png"/><Relationship Id="rId31" Type="http://schemas.openxmlformats.org/officeDocument/2006/relationships/image" Target="../media/image31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Relationship Id="rId22" Type="http://schemas.openxmlformats.org/officeDocument/2006/relationships/image" Target="../media/image22.svg"/><Relationship Id="rId27" Type="http://schemas.openxmlformats.org/officeDocument/2006/relationships/image" Target="../media/image27.svg"/><Relationship Id="rId30" Type="http://schemas.openxmlformats.org/officeDocument/2006/relationships/image" Target="../media/image30.png"/><Relationship Id="rId8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Borealis: Stakeholder Management Tool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CA"/>
              <a:t>Organizational introduction</a:t>
            </a:r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B1437DB-03D4-484C-7E7D-B8B8F5CF4685}"/>
              </a:ext>
            </a:extLst>
          </p:cNvPr>
          <p:cNvSpPr/>
          <p:nvPr/>
        </p:nvSpPr>
        <p:spPr>
          <a:xfrm>
            <a:off x="8333117" y="129397"/>
            <a:ext cx="3485072" cy="15527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400">
                <a:solidFill>
                  <a:schemeClr val="tx1"/>
                </a:solidFill>
              </a:rPr>
              <a:t>1) Review and adjust all content in yellow.</a:t>
            </a:r>
          </a:p>
          <a:p>
            <a:r>
              <a:rPr lang="en-CA" sz="1400">
                <a:solidFill>
                  <a:schemeClr val="tx1"/>
                </a:solidFill>
              </a:rPr>
              <a:t>2) Then, remove.</a:t>
            </a:r>
          </a:p>
          <a:p>
            <a:endParaRPr lang="en-CA" sz="1400">
              <a:solidFill>
                <a:schemeClr val="tx1"/>
              </a:solidFill>
            </a:endParaRPr>
          </a:p>
          <a:p>
            <a:r>
              <a:rPr lang="en-CA" sz="1400">
                <a:solidFill>
                  <a:schemeClr val="tx1"/>
                </a:solidFill>
              </a:rPr>
              <a:t>Use your branded organizational template and images to customize further.</a:t>
            </a:r>
            <a:endParaRPr lang="en-US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4900-BB17-A052-B5EF-3AAA4A16E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Next steps</a:t>
            </a:r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8A1347-D6F7-4D55-ABE7-BEB6D58162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194961"/>
              </p:ext>
            </p:extLst>
          </p:nvPr>
        </p:nvGraphicFramePr>
        <p:xfrm>
          <a:off x="838200" y="3053751"/>
          <a:ext cx="10515600" cy="3123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2D8A1D1-253F-8361-E079-403EA41B6D66}"/>
              </a:ext>
            </a:extLst>
          </p:cNvPr>
          <p:cNvSpPr/>
          <p:nvPr/>
        </p:nvSpPr>
        <p:spPr>
          <a:xfrm>
            <a:off x="8333117" y="129397"/>
            <a:ext cx="3485072" cy="15527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200" dirty="0">
                <a:solidFill>
                  <a:schemeClr val="tx1"/>
                </a:solidFill>
              </a:rPr>
              <a:t>This is a general timeline of the onboarding process, if your follow a </a:t>
            </a:r>
            <a:r>
              <a:rPr lang="en-CA" sz="1200" b="1" dirty="0">
                <a:solidFill>
                  <a:schemeClr val="tx1"/>
                </a:solidFill>
              </a:rPr>
              <a:t>Agile</a:t>
            </a:r>
            <a:r>
              <a:rPr lang="en-CA" sz="1200" dirty="0">
                <a:solidFill>
                  <a:schemeClr val="tx1"/>
                </a:solidFill>
              </a:rPr>
              <a:t> approach. </a:t>
            </a:r>
          </a:p>
          <a:p>
            <a:r>
              <a:rPr lang="en-CA" sz="1200" dirty="0">
                <a:solidFill>
                  <a:schemeClr val="tx1"/>
                </a:solidFill>
              </a:rPr>
              <a:t>If you choose to include it, consider adding dates, including the names of the project team and/or superusers.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9C375F-186B-C4DA-FFDC-AA56A6D89A2A}"/>
              </a:ext>
            </a:extLst>
          </p:cNvPr>
          <p:cNvSpPr txBox="1"/>
          <p:nvPr/>
        </p:nvSpPr>
        <p:spPr>
          <a:xfrm>
            <a:off x="974785" y="1552755"/>
            <a:ext cx="7116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/>
              <a:t>Project team:</a:t>
            </a:r>
          </a:p>
          <a:p>
            <a:endParaRPr lang="en-CA"/>
          </a:p>
          <a:p>
            <a:r>
              <a:rPr lang="en-CA"/>
              <a:t>Superusers:</a:t>
            </a:r>
          </a:p>
          <a:p>
            <a:endParaRPr lang="en-CA"/>
          </a:p>
          <a:p>
            <a:r>
              <a:rPr lang="en-CA"/>
              <a:t>Kickoff date: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03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F09E6-7452-6847-86FB-7B8BD5746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Agenda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606BF-D0F0-BB70-6C8B-E76491E24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CA"/>
              <a:t> Borealis in a nutshell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/>
              <a:t> Organizational goal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/>
              <a:t> Organizational Benefits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/>
              <a:t> What’s in it for you?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CA"/>
              <a:t> Next steps</a:t>
            </a:r>
          </a:p>
          <a:p>
            <a:pPr>
              <a:buFont typeface="Wingdings" panose="05000000000000000000" pitchFamily="2" charset="2"/>
              <a:buChar char="Ø"/>
            </a:pPr>
            <a:endParaRPr lang="en-CA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61E1D8-418B-EE3F-C9F4-1CAFEB5DBBDC}"/>
              </a:ext>
            </a:extLst>
          </p:cNvPr>
          <p:cNvSpPr/>
          <p:nvPr/>
        </p:nvSpPr>
        <p:spPr>
          <a:xfrm>
            <a:off x="3485070" y="681037"/>
            <a:ext cx="3554083" cy="68148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400">
                <a:solidFill>
                  <a:schemeClr val="tx1"/>
                </a:solidFill>
              </a:rPr>
              <a:t>Add, edit or remove agenda items as desired</a:t>
            </a:r>
          </a:p>
        </p:txBody>
      </p:sp>
    </p:spTree>
    <p:extLst>
      <p:ext uri="{BB962C8B-B14F-4D97-AF65-F5344CB8AC3E}">
        <p14:creationId xmlns:p14="http://schemas.microsoft.com/office/powerpoint/2010/main" val="1688169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 with different colored dots&#10;&#10;Description automatically generated">
            <a:extLst>
              <a:ext uri="{FF2B5EF4-FFF2-40B4-BE49-F238E27FC236}">
                <a16:creationId xmlns:a16="http://schemas.microsoft.com/office/drawing/2014/main" id="{B2037E3E-0E14-CA7E-4A47-56BBC60E75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942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B4896-7C96-AA71-6343-1EED77223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What is Borealis?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456B06-DD80-1269-25A3-C2833044FDFC}"/>
              </a:ext>
            </a:extLst>
          </p:cNvPr>
          <p:cNvSpPr txBox="1"/>
          <p:nvPr/>
        </p:nvSpPr>
        <p:spPr>
          <a:xfrm>
            <a:off x="836612" y="2410323"/>
            <a:ext cx="38215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Borealis is a customizable, web-based, stakeholder relationship management software application. </a:t>
            </a:r>
          </a:p>
          <a:p>
            <a:endParaRPr lang="en-US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8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 is a database where you store information about your stakeholders - individuals and organizations - and your interactions with them.</a:t>
            </a:r>
            <a:endParaRPr lang="en-US"/>
          </a:p>
        </p:txBody>
      </p:sp>
      <p:pic>
        <p:nvPicPr>
          <p:cNvPr id="9" name="Online Media 5" title="What is Borealis Stakeholder Engagement Software?">
            <a:hlinkClick r:id="" action="ppaction://media"/>
            <a:extLst>
              <a:ext uri="{FF2B5EF4-FFF2-40B4-BE49-F238E27FC236}">
                <a16:creationId xmlns:a16="http://schemas.microsoft.com/office/drawing/2014/main" id="{295CDB0D-32FD-08FD-666B-4F8899C8403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83188" y="1680591"/>
            <a:ext cx="6172200" cy="348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914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49D4B92-DFC7-08F6-A02A-D91A44CEF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Core module: Stakeholder Engagement</a:t>
            </a:r>
          </a:p>
        </p:txBody>
      </p: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246E773F-6942-8C48-B377-B41A5878C061}"/>
              </a:ext>
            </a:extLst>
          </p:cNvPr>
          <p:cNvSpPr/>
          <p:nvPr/>
        </p:nvSpPr>
        <p:spPr>
          <a:xfrm>
            <a:off x="6197720" y="2159002"/>
            <a:ext cx="2371259" cy="355004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CA" b="1" dirty="0"/>
              <a:t>Organize your work</a:t>
            </a:r>
          </a:p>
        </p:txBody>
      </p:sp>
      <p:sp>
        <p:nvSpPr>
          <p:cNvPr id="135" name="Rectangle: Rounded Corners 134">
            <a:extLst>
              <a:ext uri="{FF2B5EF4-FFF2-40B4-BE49-F238E27FC236}">
                <a16:creationId xmlns:a16="http://schemas.microsoft.com/office/drawing/2014/main" id="{C2585EE8-6D99-7FDB-BE8A-E939AE892AB4}"/>
              </a:ext>
            </a:extLst>
          </p:cNvPr>
          <p:cNvSpPr/>
          <p:nvPr/>
        </p:nvSpPr>
        <p:spPr>
          <a:xfrm>
            <a:off x="3443994" y="2159001"/>
            <a:ext cx="2003602" cy="3531664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CA" b="1" dirty="0"/>
              <a:t>Record your interactions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0C0417A0-5F5B-C788-ABB8-36A68142CB6B}"/>
              </a:ext>
            </a:extLst>
          </p:cNvPr>
          <p:cNvSpPr txBox="1"/>
          <p:nvPr/>
        </p:nvSpPr>
        <p:spPr>
          <a:xfrm>
            <a:off x="1676553" y="3876743"/>
            <a:ext cx="842132" cy="253916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05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Individuals</a:t>
            </a:r>
            <a:endParaRPr lang="en-CA" sz="105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26" name="Graphic 125" descr="Handshake with solid fill">
            <a:extLst>
              <a:ext uri="{FF2B5EF4-FFF2-40B4-BE49-F238E27FC236}">
                <a16:creationId xmlns:a16="http://schemas.microsoft.com/office/drawing/2014/main" id="{BC5A4A3C-5764-34A0-5E00-1D9E61A4E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78535" y="3812402"/>
            <a:ext cx="332574" cy="313976"/>
          </a:xfrm>
          <a:prstGeom prst="rect">
            <a:avLst/>
          </a:prstGeom>
        </p:spPr>
      </p:pic>
      <p:pic>
        <p:nvPicPr>
          <p:cNvPr id="130" name="Graphic 129" descr="Meeting with solid fill">
            <a:extLst>
              <a:ext uri="{FF2B5EF4-FFF2-40B4-BE49-F238E27FC236}">
                <a16:creationId xmlns:a16="http://schemas.microsoft.com/office/drawing/2014/main" id="{193BDFC5-E147-31C8-69A9-DA300B77E2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78535" y="4853526"/>
            <a:ext cx="332574" cy="313976"/>
          </a:xfrm>
          <a:prstGeom prst="rect">
            <a:avLst/>
          </a:prstGeom>
        </p:spPr>
      </p:pic>
      <p:pic>
        <p:nvPicPr>
          <p:cNvPr id="132" name="Graphic 131" descr="Envelope with solid fill">
            <a:extLst>
              <a:ext uri="{FF2B5EF4-FFF2-40B4-BE49-F238E27FC236}">
                <a16:creationId xmlns:a16="http://schemas.microsoft.com/office/drawing/2014/main" id="{A0A99591-967D-9867-E38D-AD534ED9DA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78535" y="3291840"/>
            <a:ext cx="332574" cy="313976"/>
          </a:xfrm>
          <a:prstGeom prst="rect">
            <a:avLst/>
          </a:prstGeom>
        </p:spPr>
      </p:pic>
      <p:pic>
        <p:nvPicPr>
          <p:cNvPr id="134" name="Graphic 133" descr="Phone Vibration with solid fill">
            <a:extLst>
              <a:ext uri="{FF2B5EF4-FFF2-40B4-BE49-F238E27FC236}">
                <a16:creationId xmlns:a16="http://schemas.microsoft.com/office/drawing/2014/main" id="{4B5F1A24-120F-27C8-A30D-D42089AF4BF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278535" y="4332964"/>
            <a:ext cx="332574" cy="313976"/>
          </a:xfrm>
          <a:prstGeom prst="rect">
            <a:avLst/>
          </a:prstGeom>
        </p:spPr>
      </p:pic>
      <p:sp>
        <p:nvSpPr>
          <p:cNvPr id="137" name="TextBox 136">
            <a:extLst>
              <a:ext uri="{FF2B5EF4-FFF2-40B4-BE49-F238E27FC236}">
                <a16:creationId xmlns:a16="http://schemas.microsoft.com/office/drawing/2014/main" id="{81DD6078-17CE-C49E-F003-C3C0CE3E69FF}"/>
              </a:ext>
            </a:extLst>
          </p:cNvPr>
          <p:cNvSpPr txBox="1"/>
          <p:nvPr/>
        </p:nvSpPr>
        <p:spPr>
          <a:xfrm>
            <a:off x="3926151" y="4102713"/>
            <a:ext cx="10373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Meetings</a:t>
            </a:r>
            <a:endParaRPr lang="en-CA" sz="1050" dirty="0">
              <a:solidFill>
                <a:schemeClr val="accent5"/>
              </a:solidFill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A310B351-DCED-7E06-87FE-28366199BDB4}"/>
              </a:ext>
            </a:extLst>
          </p:cNvPr>
          <p:cNvSpPr txBox="1"/>
          <p:nvPr/>
        </p:nvSpPr>
        <p:spPr>
          <a:xfrm>
            <a:off x="3926151" y="5143839"/>
            <a:ext cx="10373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  <a:endParaRPr lang="en-CA" sz="1050" dirty="0">
              <a:solidFill>
                <a:schemeClr val="accent5"/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283F7342-84E8-5DBB-8E37-D2CA6FD014D8}"/>
              </a:ext>
            </a:extLst>
          </p:cNvPr>
          <p:cNvSpPr txBox="1"/>
          <p:nvPr/>
        </p:nvSpPr>
        <p:spPr>
          <a:xfrm>
            <a:off x="3926151" y="3582151"/>
            <a:ext cx="10373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Emails</a:t>
            </a:r>
            <a:endParaRPr lang="en-CA" sz="1050" dirty="0">
              <a:solidFill>
                <a:schemeClr val="accent5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D28A55E5-F663-D379-0383-DE1141416F1C}"/>
              </a:ext>
            </a:extLst>
          </p:cNvPr>
          <p:cNvSpPr txBox="1"/>
          <p:nvPr/>
        </p:nvSpPr>
        <p:spPr>
          <a:xfrm>
            <a:off x="3926151" y="4623275"/>
            <a:ext cx="10373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Calls</a:t>
            </a:r>
            <a:endParaRPr lang="en-CA" sz="1050" dirty="0">
              <a:solidFill>
                <a:schemeClr val="accent5"/>
              </a:solidFill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20236423-D22F-0F82-CF81-3206695B1ECF}"/>
              </a:ext>
            </a:extLst>
          </p:cNvPr>
          <p:cNvSpPr txBox="1"/>
          <p:nvPr/>
        </p:nvSpPr>
        <p:spPr>
          <a:xfrm>
            <a:off x="343184" y="2253854"/>
            <a:ext cx="2368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Identify your stakeholders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50540086-526F-D9E6-08CE-7F9510BF34B4}"/>
              </a:ext>
            </a:extLst>
          </p:cNvPr>
          <p:cNvSpPr txBox="1"/>
          <p:nvPr/>
        </p:nvSpPr>
        <p:spPr>
          <a:xfrm>
            <a:off x="634643" y="3876743"/>
            <a:ext cx="10704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Organisations</a:t>
            </a:r>
            <a:endParaRPr lang="en-CA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40B03340-B72B-6690-1A1F-961A53AD2CDA}"/>
              </a:ext>
            </a:extLst>
          </p:cNvPr>
          <p:cNvSpPr txBox="1"/>
          <p:nvPr/>
        </p:nvSpPr>
        <p:spPr>
          <a:xfrm>
            <a:off x="8961708" y="2250213"/>
            <a:ext cx="23712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chemeClr val="dk1"/>
                </a:solidFill>
              </a:rPr>
              <a:t>Generate your reports</a:t>
            </a:r>
          </a:p>
          <a:p>
            <a:pPr algn="ctr"/>
            <a:endParaRPr lang="en-CA" sz="1400" dirty="0"/>
          </a:p>
        </p:txBody>
      </p:sp>
      <p:pic>
        <p:nvPicPr>
          <p:cNvPr id="164" name="Graphic 163" descr="Folder with solid fill">
            <a:extLst>
              <a:ext uri="{FF2B5EF4-FFF2-40B4-BE49-F238E27FC236}">
                <a16:creationId xmlns:a16="http://schemas.microsoft.com/office/drawing/2014/main" id="{10490AAA-365E-6FDF-B609-5931F41907A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329708" y="3715387"/>
            <a:ext cx="1940821" cy="2146058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  <p:sp>
        <p:nvSpPr>
          <p:cNvPr id="162" name="TextBox 161">
            <a:extLst>
              <a:ext uri="{FF2B5EF4-FFF2-40B4-BE49-F238E27FC236}">
                <a16:creationId xmlns:a16="http://schemas.microsoft.com/office/drawing/2014/main" id="{816BE022-30F5-751F-BDC4-9FB0DB64561B}"/>
              </a:ext>
            </a:extLst>
          </p:cNvPr>
          <p:cNvSpPr txBox="1"/>
          <p:nvPr/>
        </p:nvSpPr>
        <p:spPr>
          <a:xfrm>
            <a:off x="6496051" y="5436749"/>
            <a:ext cx="16527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050" dirty="0"/>
              <a:t>Engagement plans</a:t>
            </a:r>
          </a:p>
        </p:txBody>
      </p:sp>
      <p:sp>
        <p:nvSpPr>
          <p:cNvPr id="176" name="Flowchart: Card 175">
            <a:extLst>
              <a:ext uri="{FF2B5EF4-FFF2-40B4-BE49-F238E27FC236}">
                <a16:creationId xmlns:a16="http://schemas.microsoft.com/office/drawing/2014/main" id="{98BAB23A-E669-A1A5-469F-41DC807D75E9}"/>
              </a:ext>
            </a:extLst>
          </p:cNvPr>
          <p:cNvSpPr/>
          <p:nvPr/>
        </p:nvSpPr>
        <p:spPr>
          <a:xfrm>
            <a:off x="9381244" y="3065965"/>
            <a:ext cx="1532189" cy="1947117"/>
          </a:xfrm>
          <a:prstGeom prst="flowChartPunchedCard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78" name="Graphic 177" descr="Pie chart with solid fill">
            <a:extLst>
              <a:ext uri="{FF2B5EF4-FFF2-40B4-BE49-F238E27FC236}">
                <a16:creationId xmlns:a16="http://schemas.microsoft.com/office/drawing/2014/main" id="{A17C32A8-84D1-270E-3D7F-C7C3FC5F52E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226436" y="3285040"/>
            <a:ext cx="613068" cy="591703"/>
          </a:xfrm>
          <a:prstGeom prst="rect">
            <a:avLst/>
          </a:prstGeom>
        </p:spPr>
      </p:pic>
      <p:pic>
        <p:nvPicPr>
          <p:cNvPr id="180" name="Graphic 179" descr="Hamburger Menu Icon with solid fill">
            <a:extLst>
              <a:ext uri="{FF2B5EF4-FFF2-40B4-BE49-F238E27FC236}">
                <a16:creationId xmlns:a16="http://schemas.microsoft.com/office/drawing/2014/main" id="{2B1FAC9A-E2CD-BF81-9333-7B0390856EC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496707" y="3285040"/>
            <a:ext cx="613068" cy="591703"/>
          </a:xfrm>
          <a:prstGeom prst="rect">
            <a:avLst/>
          </a:prstGeom>
        </p:spPr>
      </p:pic>
      <p:pic>
        <p:nvPicPr>
          <p:cNvPr id="182" name="Graphic 181" descr="Bar graph with upward trend with solid fill">
            <a:extLst>
              <a:ext uri="{FF2B5EF4-FFF2-40B4-BE49-F238E27FC236}">
                <a16:creationId xmlns:a16="http://schemas.microsoft.com/office/drawing/2014/main" id="{55D0975F-393B-1A77-47D7-AFCDD5D7BF6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506645" y="4123373"/>
            <a:ext cx="613068" cy="591703"/>
          </a:xfrm>
          <a:prstGeom prst="rect">
            <a:avLst/>
          </a:prstGeom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702B343B-9826-29E4-B9C4-1405FE1D0C6C}"/>
              </a:ext>
            </a:extLst>
          </p:cNvPr>
          <p:cNvSpPr/>
          <p:nvPr/>
        </p:nvSpPr>
        <p:spPr>
          <a:xfrm>
            <a:off x="10163247" y="4123373"/>
            <a:ext cx="825331" cy="591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>
                <a:solidFill>
                  <a:schemeClr val="tx1"/>
                </a:solidFill>
              </a:rPr>
              <a:t>125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6179EF65-86F4-3E4E-71BB-ADEFA720E558}"/>
              </a:ext>
            </a:extLst>
          </p:cNvPr>
          <p:cNvSpPr txBox="1"/>
          <p:nvPr/>
        </p:nvSpPr>
        <p:spPr>
          <a:xfrm>
            <a:off x="9189221" y="3800708"/>
            <a:ext cx="12478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Widget 1 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F3AD6A36-B953-1FFC-CB68-3F31DF67FF62}"/>
              </a:ext>
            </a:extLst>
          </p:cNvPr>
          <p:cNvSpPr txBox="1"/>
          <p:nvPr/>
        </p:nvSpPr>
        <p:spPr>
          <a:xfrm>
            <a:off x="7013117" y="3651521"/>
            <a:ext cx="6896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050" dirty="0"/>
              <a:t>Tasks</a:t>
            </a:r>
          </a:p>
        </p:txBody>
      </p:sp>
      <p:pic>
        <p:nvPicPr>
          <p:cNvPr id="187" name="Graphic 186" descr="Inbox Check with solid fill">
            <a:extLst>
              <a:ext uri="{FF2B5EF4-FFF2-40B4-BE49-F238E27FC236}">
                <a16:creationId xmlns:a16="http://schemas.microsoft.com/office/drawing/2014/main" id="{EC01DD37-E4F3-85B4-6090-D253B76A8535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121102" y="3283387"/>
            <a:ext cx="432000" cy="432000"/>
          </a:xfrm>
          <a:prstGeom prst="rect">
            <a:avLst/>
          </a:prstGeom>
        </p:spPr>
      </p:pic>
      <p:pic>
        <p:nvPicPr>
          <p:cNvPr id="189" name="Graphic 188" descr="Checklist with solid fill">
            <a:extLst>
              <a:ext uri="{FF2B5EF4-FFF2-40B4-BE49-F238E27FC236}">
                <a16:creationId xmlns:a16="http://schemas.microsoft.com/office/drawing/2014/main" id="{76BAADBB-C722-A504-4315-38D811CAB12A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6416979" y="3267737"/>
            <a:ext cx="468000" cy="468000"/>
          </a:xfrm>
          <a:prstGeom prst="rect">
            <a:avLst/>
          </a:prstGeom>
        </p:spPr>
      </p:pic>
      <p:pic>
        <p:nvPicPr>
          <p:cNvPr id="165" name="Graphic 164" descr="Handshake with solid fill">
            <a:extLst>
              <a:ext uri="{FF2B5EF4-FFF2-40B4-BE49-F238E27FC236}">
                <a16:creationId xmlns:a16="http://schemas.microsoft.com/office/drawing/2014/main" id="{EFB2D3DD-5C0E-407A-49E2-61EA7FFD1B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849357" y="4776044"/>
            <a:ext cx="228796" cy="216000"/>
          </a:xfrm>
          <a:prstGeom prst="rect">
            <a:avLst/>
          </a:prstGeom>
        </p:spPr>
      </p:pic>
      <p:pic>
        <p:nvPicPr>
          <p:cNvPr id="166" name="Graphic 165" descr="Envelope with solid fill">
            <a:extLst>
              <a:ext uri="{FF2B5EF4-FFF2-40B4-BE49-F238E27FC236}">
                <a16:creationId xmlns:a16="http://schemas.microsoft.com/office/drawing/2014/main" id="{7F67C421-448E-BBB9-7AFC-55478D99CD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7199695" y="4767057"/>
            <a:ext cx="228796" cy="216000"/>
          </a:xfrm>
          <a:prstGeom prst="rect">
            <a:avLst/>
          </a:prstGeom>
        </p:spPr>
      </p:pic>
      <p:pic>
        <p:nvPicPr>
          <p:cNvPr id="167" name="Graphic 166" descr="Phone Vibration with solid fill">
            <a:extLst>
              <a:ext uri="{FF2B5EF4-FFF2-40B4-BE49-F238E27FC236}">
                <a16:creationId xmlns:a16="http://schemas.microsoft.com/office/drawing/2014/main" id="{3497D39B-2E85-A1AD-E736-09A017B2483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7533811" y="4767057"/>
            <a:ext cx="228796" cy="216000"/>
          </a:xfrm>
          <a:prstGeom prst="rect">
            <a:avLst/>
          </a:prstGeom>
        </p:spPr>
      </p:pic>
      <p:pic>
        <p:nvPicPr>
          <p:cNvPr id="168" name="Graphic 167" descr="City outline">
            <a:extLst>
              <a:ext uri="{FF2B5EF4-FFF2-40B4-BE49-F238E27FC236}">
                <a16:creationId xmlns:a16="http://schemas.microsoft.com/office/drawing/2014/main" id="{22717C3F-D52C-CFBB-BFDC-508C8AFD697E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6818959" y="4439008"/>
            <a:ext cx="305060" cy="288000"/>
          </a:xfrm>
          <a:prstGeom prst="rect">
            <a:avLst/>
          </a:prstGeom>
        </p:spPr>
      </p:pic>
      <p:sp>
        <p:nvSpPr>
          <p:cNvPr id="190" name="TextBox 189">
            <a:extLst>
              <a:ext uri="{FF2B5EF4-FFF2-40B4-BE49-F238E27FC236}">
                <a16:creationId xmlns:a16="http://schemas.microsoft.com/office/drawing/2014/main" id="{3BC65F2F-9926-4620-2396-34F1D7895CE7}"/>
              </a:ext>
            </a:extLst>
          </p:cNvPr>
          <p:cNvSpPr txBox="1"/>
          <p:nvPr/>
        </p:nvSpPr>
        <p:spPr>
          <a:xfrm>
            <a:off x="6197720" y="3657648"/>
            <a:ext cx="95566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050" dirty="0"/>
              <a:t>Distribution lists</a:t>
            </a:r>
          </a:p>
        </p:txBody>
      </p:sp>
      <p:pic>
        <p:nvPicPr>
          <p:cNvPr id="192" name="Graphic 191" descr="Inbox Check with solid fill">
            <a:extLst>
              <a:ext uri="{FF2B5EF4-FFF2-40B4-BE49-F238E27FC236}">
                <a16:creationId xmlns:a16="http://schemas.microsoft.com/office/drawing/2014/main" id="{1286E88B-28E7-9C77-0B4B-09EDC87029AA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140840" y="5052471"/>
            <a:ext cx="288000" cy="288000"/>
          </a:xfrm>
          <a:prstGeom prst="rect">
            <a:avLst/>
          </a:prstGeom>
        </p:spPr>
      </p:pic>
      <p:sp>
        <p:nvSpPr>
          <p:cNvPr id="193" name="TextBox 192">
            <a:extLst>
              <a:ext uri="{FF2B5EF4-FFF2-40B4-BE49-F238E27FC236}">
                <a16:creationId xmlns:a16="http://schemas.microsoft.com/office/drawing/2014/main" id="{2D2DAAD6-B18E-B985-46CE-B50E67A6F8CB}"/>
              </a:ext>
            </a:extLst>
          </p:cNvPr>
          <p:cNvSpPr txBox="1"/>
          <p:nvPr/>
        </p:nvSpPr>
        <p:spPr>
          <a:xfrm>
            <a:off x="7630934" y="3651521"/>
            <a:ext cx="74654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050" dirty="0" err="1"/>
              <a:t>Activites</a:t>
            </a:r>
            <a:endParaRPr lang="en-CA" sz="1050" dirty="0"/>
          </a:p>
        </p:txBody>
      </p:sp>
      <p:pic>
        <p:nvPicPr>
          <p:cNvPr id="196" name="Graphic 195" descr="Chevron arrows with solid fill">
            <a:extLst>
              <a:ext uri="{FF2B5EF4-FFF2-40B4-BE49-F238E27FC236}">
                <a16:creationId xmlns:a16="http://schemas.microsoft.com/office/drawing/2014/main" id="{CA285419-FC40-6C9E-81CB-F885F9B511FC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 flipH="1">
            <a:off x="7822543" y="3342072"/>
            <a:ext cx="326245" cy="399600"/>
          </a:xfrm>
          <a:prstGeom prst="rect">
            <a:avLst/>
          </a:prstGeom>
        </p:spPr>
      </p:pic>
      <p:pic>
        <p:nvPicPr>
          <p:cNvPr id="197" name="Graphic 196" descr="Checklist with solid fill">
            <a:extLst>
              <a:ext uri="{FF2B5EF4-FFF2-40B4-BE49-F238E27FC236}">
                <a16:creationId xmlns:a16="http://schemas.microsoft.com/office/drawing/2014/main" id="{456E5EE8-E4FD-6485-859D-BDE4ADCB8962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6823417" y="5038877"/>
            <a:ext cx="288000" cy="288000"/>
          </a:xfrm>
          <a:prstGeom prst="rect">
            <a:avLst/>
          </a:prstGeom>
        </p:spPr>
      </p:pic>
      <p:pic>
        <p:nvPicPr>
          <p:cNvPr id="198" name="Graphic 197" descr="Chevron arrows with solid fill">
            <a:extLst>
              <a:ext uri="{FF2B5EF4-FFF2-40B4-BE49-F238E27FC236}">
                <a16:creationId xmlns:a16="http://schemas.microsoft.com/office/drawing/2014/main" id="{2136F72D-F835-8E68-0E44-34DEDAA58DE9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 flipH="1">
            <a:off x="7507672" y="5047226"/>
            <a:ext cx="235132" cy="288000"/>
          </a:xfrm>
          <a:prstGeom prst="rect">
            <a:avLst/>
          </a:prstGeom>
        </p:spPr>
      </p:pic>
      <p:sp>
        <p:nvSpPr>
          <p:cNvPr id="200" name="TextBox 199">
            <a:extLst>
              <a:ext uri="{FF2B5EF4-FFF2-40B4-BE49-F238E27FC236}">
                <a16:creationId xmlns:a16="http://schemas.microsoft.com/office/drawing/2014/main" id="{E86746E9-5D36-ECBE-33B1-170A20AD52CA}"/>
              </a:ext>
            </a:extLst>
          </p:cNvPr>
          <p:cNvSpPr txBox="1"/>
          <p:nvPr/>
        </p:nvSpPr>
        <p:spPr>
          <a:xfrm>
            <a:off x="9930537" y="3800708"/>
            <a:ext cx="12478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Widget 2 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47FF90F-4D8F-944A-2B4C-13DB05B33DAB}"/>
              </a:ext>
            </a:extLst>
          </p:cNvPr>
          <p:cNvSpPr txBox="1"/>
          <p:nvPr/>
        </p:nvSpPr>
        <p:spPr>
          <a:xfrm>
            <a:off x="9189221" y="4619492"/>
            <a:ext cx="12478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Widget 3 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997162C6-718B-9A04-DC50-7F59665E3E58}"/>
              </a:ext>
            </a:extLst>
          </p:cNvPr>
          <p:cNvSpPr txBox="1"/>
          <p:nvPr/>
        </p:nvSpPr>
        <p:spPr>
          <a:xfrm>
            <a:off x="9930537" y="4619492"/>
            <a:ext cx="12478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Widget 4 </a:t>
            </a:r>
          </a:p>
        </p:txBody>
      </p:sp>
      <p:pic>
        <p:nvPicPr>
          <p:cNvPr id="209" name="Graphic 208" descr="Chevron arrows outline">
            <a:extLst>
              <a:ext uri="{FF2B5EF4-FFF2-40B4-BE49-F238E27FC236}">
                <a16:creationId xmlns:a16="http://schemas.microsoft.com/office/drawing/2014/main" id="{FA4B1C47-51B3-6A88-0B68-CC6D8533981C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5612197" y="4039523"/>
            <a:ext cx="396000" cy="396000"/>
          </a:xfrm>
          <a:prstGeom prst="rect">
            <a:avLst/>
          </a:prstGeom>
        </p:spPr>
      </p:pic>
      <p:pic>
        <p:nvPicPr>
          <p:cNvPr id="212" name="Graphic 211" descr="Chevron arrows outline">
            <a:extLst>
              <a:ext uri="{FF2B5EF4-FFF2-40B4-BE49-F238E27FC236}">
                <a16:creationId xmlns:a16="http://schemas.microsoft.com/office/drawing/2014/main" id="{0DBCA8E5-735E-2436-EA2A-A2F9F79005D4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2853610" y="3952345"/>
            <a:ext cx="396000" cy="396000"/>
          </a:xfrm>
          <a:prstGeom prst="rect">
            <a:avLst/>
          </a:prstGeom>
        </p:spPr>
      </p:pic>
      <p:pic>
        <p:nvPicPr>
          <p:cNvPr id="213" name="Graphic 212" descr="Chevron arrows outline">
            <a:extLst>
              <a:ext uri="{FF2B5EF4-FFF2-40B4-BE49-F238E27FC236}">
                <a16:creationId xmlns:a16="http://schemas.microsoft.com/office/drawing/2014/main" id="{E97E305E-8AA9-B712-77FD-3B74594103A7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8800489" y="4039523"/>
            <a:ext cx="396000" cy="396000"/>
          </a:xfrm>
          <a:prstGeom prst="rect">
            <a:avLst/>
          </a:prstGeom>
        </p:spPr>
      </p:pic>
      <p:pic>
        <p:nvPicPr>
          <p:cNvPr id="218" name="Graphic 217" descr="Users with solid fill">
            <a:extLst>
              <a:ext uri="{FF2B5EF4-FFF2-40B4-BE49-F238E27FC236}">
                <a16:creationId xmlns:a16="http://schemas.microsoft.com/office/drawing/2014/main" id="{6FEE2347-8701-82E2-D80C-208D3B3F0173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705123" y="3264820"/>
            <a:ext cx="755847" cy="755847"/>
          </a:xfrm>
          <a:prstGeom prst="rect">
            <a:avLst/>
          </a:prstGeom>
        </p:spPr>
      </p:pic>
      <p:pic>
        <p:nvPicPr>
          <p:cNvPr id="219" name="Graphic 218" descr="Users with solid fill">
            <a:extLst>
              <a:ext uri="{FF2B5EF4-FFF2-40B4-BE49-F238E27FC236}">
                <a16:creationId xmlns:a16="http://schemas.microsoft.com/office/drawing/2014/main" id="{23DD729B-89A7-E714-42C5-75CAEB954342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7343311" y="4466948"/>
            <a:ext cx="288000" cy="288000"/>
          </a:xfrm>
          <a:prstGeom prst="rect">
            <a:avLst/>
          </a:prstGeom>
        </p:spPr>
      </p:pic>
      <p:pic>
        <p:nvPicPr>
          <p:cNvPr id="15" name="Graphic 14" descr="City outline">
            <a:extLst>
              <a:ext uri="{FF2B5EF4-FFF2-40B4-BE49-F238E27FC236}">
                <a16:creationId xmlns:a16="http://schemas.microsoft.com/office/drawing/2014/main" id="{80406860-14E5-63AF-41DF-D1C5FD40DA1D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777221" y="3264820"/>
            <a:ext cx="844739" cy="7974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940D84-0D4B-F9B9-525D-0821D3BF1D27}"/>
              </a:ext>
            </a:extLst>
          </p:cNvPr>
          <p:cNvSpPr txBox="1"/>
          <p:nvPr/>
        </p:nvSpPr>
        <p:spPr>
          <a:xfrm>
            <a:off x="1615216" y="4914847"/>
            <a:ext cx="842132" cy="21544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Individuals</a:t>
            </a:r>
            <a:endParaRPr lang="en-CA" sz="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Graphic 6" descr="City outline">
            <a:extLst>
              <a:ext uri="{FF2B5EF4-FFF2-40B4-BE49-F238E27FC236}">
                <a16:creationId xmlns:a16="http://schemas.microsoft.com/office/drawing/2014/main" id="{2F9B8D25-67FB-E495-0FAE-7B2F73811268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935948" y="4637011"/>
            <a:ext cx="415634" cy="392390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2AAA79-500A-A3C6-2FA8-BA01FAA23619}"/>
              </a:ext>
            </a:extLst>
          </p:cNvPr>
          <p:cNvSpPr/>
          <p:nvPr/>
        </p:nvSpPr>
        <p:spPr>
          <a:xfrm>
            <a:off x="484842" y="2951555"/>
            <a:ext cx="2144526" cy="2446199"/>
          </a:xfrm>
          <a:prstGeom prst="roundRect">
            <a:avLst>
              <a:gd name="adj" fmla="val 38875"/>
            </a:avLst>
          </a:prstGeom>
          <a:noFill/>
          <a:ln w="7620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0" name="Graphic 9" descr="Users with solid fill">
            <a:extLst>
              <a:ext uri="{FF2B5EF4-FFF2-40B4-BE49-F238E27FC236}">
                <a16:creationId xmlns:a16="http://schemas.microsoft.com/office/drawing/2014/main" id="{4B38FC3C-9202-F2FA-C2A0-B4B5BED7658B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869929" y="4637011"/>
            <a:ext cx="381564" cy="38156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FBFA8D-40FF-62F1-6926-DD5E7796E82A}"/>
              </a:ext>
            </a:extLst>
          </p:cNvPr>
          <p:cNvSpPr txBox="1"/>
          <p:nvPr/>
        </p:nvSpPr>
        <p:spPr>
          <a:xfrm rot="1745983">
            <a:off x="1226653" y="4238511"/>
            <a:ext cx="842132" cy="2154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800" dirty="0">
                <a:solidFill>
                  <a:schemeClr val="bg1">
                    <a:lumMod val="50000"/>
                  </a:schemeClr>
                </a:solidFill>
              </a:rPr>
              <a:t>Position</a:t>
            </a:r>
            <a:endParaRPr lang="en-CA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6CE465E-200C-1269-3699-15D75EBF8316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1148027" y="4130659"/>
            <a:ext cx="912684" cy="50635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B9675A1-2342-5E52-50F3-BE971CA8D3B1}"/>
              </a:ext>
            </a:extLst>
          </p:cNvPr>
          <p:cNvSpPr txBox="1"/>
          <p:nvPr/>
        </p:nvSpPr>
        <p:spPr>
          <a:xfrm>
            <a:off x="590940" y="4914847"/>
            <a:ext cx="1070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Related</a:t>
            </a:r>
            <a:r>
              <a:rPr lang="fr-FR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rganisations</a:t>
            </a:r>
            <a:endParaRPr lang="fr-FR" sz="8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E99459D-E359-29DD-8D39-BB462812D644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1143765" y="4130659"/>
            <a:ext cx="4262" cy="50635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479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17CFD-8FA4-6957-8BD5-0E42B8B5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Organizational goal(s)</a:t>
            </a:r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E36A72B-F93B-E602-018E-43D8F0D256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2656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F6F4D96-55AD-D737-9AFA-B97442F3047A}"/>
              </a:ext>
            </a:extLst>
          </p:cNvPr>
          <p:cNvSpPr/>
          <p:nvPr/>
        </p:nvSpPr>
        <p:spPr>
          <a:xfrm>
            <a:off x="8333117" y="129397"/>
            <a:ext cx="3485072" cy="15527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400" b="1">
                <a:solidFill>
                  <a:schemeClr val="tx1"/>
                </a:solidFill>
              </a:rPr>
              <a:t>What does your organization hope to achieve by implementing Borealis?</a:t>
            </a:r>
          </a:p>
          <a:p>
            <a:endParaRPr lang="en-CA" sz="1400">
              <a:solidFill>
                <a:schemeClr val="tx1"/>
              </a:solidFill>
            </a:endParaRPr>
          </a:p>
          <a:p>
            <a:r>
              <a:rPr lang="en-CA" sz="1400">
                <a:solidFill>
                  <a:schemeClr val="tx1"/>
                </a:solidFill>
              </a:rPr>
              <a:t>This slide is pre-populated with some of the reasons why clients choose Borealis.</a:t>
            </a:r>
          </a:p>
          <a:p>
            <a:r>
              <a:rPr lang="en-CA" sz="1400">
                <a:solidFill>
                  <a:schemeClr val="tx1"/>
                </a:solidFill>
              </a:rPr>
              <a:t>Add, edit or remove as relevant.</a:t>
            </a:r>
            <a:endParaRPr lang="en-US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56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15FD9-7CA1-6A64-6EF2-093619B8B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Organizational benefits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E92A5-4DA0-16ED-B8D8-B4CE1E930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Organize stakeholders based on their interest and alignment with your work.</a:t>
            </a:r>
          </a:p>
          <a:p>
            <a:r>
              <a:rPr lang="en-US"/>
              <a:t>Tracking multiple points of contact between your staff and staff at various stakeholder organizations.​</a:t>
            </a:r>
          </a:p>
          <a:p>
            <a:r>
              <a:rPr lang="en-US"/>
              <a:t>Helping understand stakeholder concerns and past interactions before reaching out.​</a:t>
            </a:r>
          </a:p>
          <a:p>
            <a:r>
              <a:rPr lang="en-US"/>
              <a:t>Streamlining and simplifying reporting on engagements.</a:t>
            </a:r>
          </a:p>
          <a:p>
            <a:r>
              <a:rPr lang="en-US"/>
              <a:t>Identifying gaps in programming/outreach.</a:t>
            </a:r>
          </a:p>
          <a:p>
            <a:r>
              <a:rPr lang="en-US"/>
              <a:t>Supporting more targeted engagement planning by segmenting stakeholders by interest/geography/sector/etc.​</a:t>
            </a:r>
          </a:p>
          <a:p>
            <a:r>
              <a:rPr lang="en-US"/>
              <a:t>Generating and storing distribution lists for communication with groups, such as community reference groups, landowners, committee members, etc.</a:t>
            </a:r>
          </a:p>
          <a:p>
            <a:r>
              <a:rPr lang="en-CA"/>
              <a:t>(Grievance module) Manage complaints from start to finish, tracking time to close and outcomes</a:t>
            </a:r>
          </a:p>
          <a:p>
            <a:r>
              <a:rPr lang="en-CA"/>
              <a:t>(Smart comms) Managing subscription lists, generating mailouts and tracking engagement like open rate, most read, replies, etc.</a:t>
            </a:r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00A034-5A8E-8D39-8711-DFF076BF5D05}"/>
              </a:ext>
            </a:extLst>
          </p:cNvPr>
          <p:cNvSpPr/>
          <p:nvPr/>
        </p:nvSpPr>
        <p:spPr>
          <a:xfrm>
            <a:off x="8333116" y="129396"/>
            <a:ext cx="3709359" cy="169622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200" b="1">
                <a:solidFill>
                  <a:schemeClr val="tx1"/>
                </a:solidFill>
              </a:rPr>
              <a:t>How will things be better by implementing Borealis? </a:t>
            </a:r>
          </a:p>
          <a:p>
            <a:r>
              <a:rPr lang="en-CA" sz="1200">
                <a:solidFill>
                  <a:schemeClr val="tx1"/>
                </a:solidFill>
              </a:rPr>
              <a:t>Refer to the worksheet </a:t>
            </a:r>
            <a:r>
              <a:rPr lang="en-US" sz="1200" i="1">
                <a:solidFill>
                  <a:schemeClr val="tx1"/>
                </a:solidFill>
              </a:rPr>
              <a:t>Identifying the case for change and change vision.</a:t>
            </a:r>
            <a:endParaRPr lang="en-CA" sz="1200" i="1">
              <a:solidFill>
                <a:schemeClr val="tx1"/>
              </a:solidFill>
            </a:endParaRPr>
          </a:p>
          <a:p>
            <a:endParaRPr lang="en-CA" sz="1200">
              <a:solidFill>
                <a:schemeClr val="tx1"/>
              </a:solidFill>
            </a:endParaRPr>
          </a:p>
          <a:p>
            <a:r>
              <a:rPr lang="en-CA" sz="1200">
                <a:solidFill>
                  <a:schemeClr val="tx1"/>
                </a:solidFill>
              </a:rPr>
              <a:t>This slide is pre-populated with some of the benefits of using Borealis. Add, edit or remove as relevant based on the modules and add-ons you have purchased.</a:t>
            </a:r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873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66F0C-B8B8-2B14-02E0-EE98FEE20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What’s in it for you?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813E5-CCDD-0AD9-BD38-FF4145791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/>
              <a:t>Tools to make it quick and easy to record engagements (Outlook add-in/mobile app), even while away from your desk</a:t>
            </a:r>
          </a:p>
          <a:p>
            <a:r>
              <a:rPr lang="en-CA"/>
              <a:t>Searchable, filterable database of stakeholder information</a:t>
            </a:r>
          </a:p>
          <a:p>
            <a:r>
              <a:rPr lang="en-CA"/>
              <a:t>Easy to read and visually attractive reports that can be exported and shared</a:t>
            </a:r>
          </a:p>
          <a:p>
            <a:r>
              <a:rPr lang="en-CA"/>
              <a:t>Traceable record of interactions with challenging stakeholders</a:t>
            </a:r>
          </a:p>
          <a:p>
            <a:r>
              <a:rPr lang="en-CA"/>
              <a:t>(Land Management) Easily identifying landowners and tenants impacted by company assets</a:t>
            </a:r>
          </a:p>
          <a:p>
            <a:endParaRPr lang="en-CA"/>
          </a:p>
          <a:p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D5A5EF-C29C-0B4D-665E-C86433EA41FA}"/>
              </a:ext>
            </a:extLst>
          </p:cNvPr>
          <p:cNvSpPr/>
          <p:nvPr/>
        </p:nvSpPr>
        <p:spPr>
          <a:xfrm>
            <a:off x="8117456" y="0"/>
            <a:ext cx="3640347" cy="188055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200">
                <a:solidFill>
                  <a:schemeClr val="tx1"/>
                </a:solidFill>
              </a:rPr>
              <a:t>Tailor </a:t>
            </a:r>
            <a:r>
              <a:rPr lang="en-CA" sz="1200" b="1">
                <a:solidFill>
                  <a:schemeClr val="tx1"/>
                </a:solidFill>
              </a:rPr>
              <a:t>your key messages</a:t>
            </a:r>
            <a:r>
              <a:rPr lang="en-CA" sz="1200">
                <a:solidFill>
                  <a:schemeClr val="tx1"/>
                </a:solidFill>
              </a:rPr>
              <a:t> for your audience.</a:t>
            </a:r>
          </a:p>
          <a:p>
            <a:endParaRPr lang="en-CA" sz="1200">
              <a:solidFill>
                <a:schemeClr val="tx1"/>
              </a:solidFill>
            </a:endParaRPr>
          </a:p>
          <a:p>
            <a:r>
              <a:rPr lang="en-CA" sz="1200">
                <a:solidFill>
                  <a:schemeClr val="tx1"/>
                </a:solidFill>
              </a:rPr>
              <a:t>Refer to the worksheet </a:t>
            </a:r>
            <a:r>
              <a:rPr lang="en-US" sz="1200" i="1">
                <a:solidFill>
                  <a:schemeClr val="tx1"/>
                </a:solidFill>
              </a:rPr>
              <a:t>Identifying the case for change and change vision.</a:t>
            </a:r>
            <a:endParaRPr lang="en-CA" sz="1200" i="1">
              <a:solidFill>
                <a:schemeClr val="tx1"/>
              </a:solidFill>
            </a:endParaRPr>
          </a:p>
          <a:p>
            <a:endParaRPr lang="en-CA" sz="1200">
              <a:solidFill>
                <a:schemeClr val="tx1"/>
              </a:solidFill>
            </a:endParaRPr>
          </a:p>
          <a:p>
            <a:r>
              <a:rPr lang="en-CA" sz="1200">
                <a:solidFill>
                  <a:schemeClr val="tx1"/>
                </a:solidFill>
              </a:rPr>
              <a:t>This slide is pre-populated with some ways that clients have highlighted individual benefits to their staff. Add, edit or remove as relevant based on the modules and add-ons you have purchased.</a:t>
            </a:r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72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4900-BB17-A052-B5EF-3AAA4A16E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Next steps</a:t>
            </a:r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8A1347-D6F7-4D55-ABE7-BEB6D58162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6620806"/>
              </p:ext>
            </p:extLst>
          </p:nvPr>
        </p:nvGraphicFramePr>
        <p:xfrm>
          <a:off x="838200" y="3053751"/>
          <a:ext cx="10515600" cy="3123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2D8A1D1-253F-8361-E079-403EA41B6D66}"/>
              </a:ext>
            </a:extLst>
          </p:cNvPr>
          <p:cNvSpPr/>
          <p:nvPr/>
        </p:nvSpPr>
        <p:spPr>
          <a:xfrm>
            <a:off x="8333117" y="129397"/>
            <a:ext cx="3485072" cy="15527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200" dirty="0">
                <a:solidFill>
                  <a:schemeClr val="tx1"/>
                </a:solidFill>
              </a:rPr>
              <a:t>This is a general timeline of the onboarding process, if you follow a </a:t>
            </a:r>
            <a:r>
              <a:rPr lang="en-CA" sz="1200" b="1" dirty="0">
                <a:solidFill>
                  <a:schemeClr val="tx1"/>
                </a:solidFill>
              </a:rPr>
              <a:t>Waterfall</a:t>
            </a:r>
            <a:r>
              <a:rPr lang="en-CA" sz="1200" dirty="0">
                <a:solidFill>
                  <a:schemeClr val="tx1"/>
                </a:solidFill>
              </a:rPr>
              <a:t> methodology. </a:t>
            </a:r>
          </a:p>
          <a:p>
            <a:r>
              <a:rPr lang="en-CA" sz="1200" dirty="0">
                <a:solidFill>
                  <a:schemeClr val="tx1"/>
                </a:solidFill>
              </a:rPr>
              <a:t>(for an Agile approach, see next slide). </a:t>
            </a:r>
          </a:p>
          <a:p>
            <a:r>
              <a:rPr lang="en-CA" sz="1200" dirty="0">
                <a:solidFill>
                  <a:schemeClr val="tx1"/>
                </a:solidFill>
              </a:rPr>
              <a:t>If you choose to include it, consider adding dates, including the names of the project team and/or superusers.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9C375F-186B-C4DA-FFDC-AA56A6D89A2A}"/>
              </a:ext>
            </a:extLst>
          </p:cNvPr>
          <p:cNvSpPr txBox="1"/>
          <p:nvPr/>
        </p:nvSpPr>
        <p:spPr>
          <a:xfrm>
            <a:off x="974785" y="1552755"/>
            <a:ext cx="7116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/>
              <a:t>Project team:</a:t>
            </a:r>
          </a:p>
          <a:p>
            <a:endParaRPr lang="en-CA"/>
          </a:p>
          <a:p>
            <a:r>
              <a:rPr lang="en-CA"/>
              <a:t>Superusers:</a:t>
            </a:r>
          </a:p>
          <a:p>
            <a:endParaRPr lang="en-CA"/>
          </a:p>
          <a:p>
            <a:r>
              <a:rPr lang="en-CA"/>
              <a:t>Kickoff date: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84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orealis colors">
      <a:dk1>
        <a:srgbClr val="25232F"/>
      </a:dk1>
      <a:lt1>
        <a:srgbClr val="FFFFFF"/>
      </a:lt1>
      <a:dk2>
        <a:srgbClr val="25232F"/>
      </a:dk2>
      <a:lt2>
        <a:srgbClr val="FFFFFF"/>
      </a:lt2>
      <a:accent1>
        <a:srgbClr val="52D996"/>
      </a:accent1>
      <a:accent2>
        <a:srgbClr val="0E90F2"/>
      </a:accent2>
      <a:accent3>
        <a:srgbClr val="6A5DCA"/>
      </a:accent3>
      <a:accent4>
        <a:srgbClr val="EB8E49"/>
      </a:accent4>
      <a:accent5>
        <a:srgbClr val="E8BE32"/>
      </a:accent5>
      <a:accent6>
        <a:srgbClr val="D9676D"/>
      </a:accent6>
      <a:hlink>
        <a:srgbClr val="3291F0"/>
      </a:hlink>
      <a:folHlink>
        <a:srgbClr val="15284B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0ecc8e1-9ec1-433f-a0b7-41f72aa965bb">BOREALIS-643472761-5219</_dlc_DocId>
    <_dlc_DocIdUrl xmlns="b0ecc8e1-9ec1-433f-a0b7-41f72aa965bb">
      <Url>https://borealismagog.sharepoint.com/marketing/_layouts/15/DocIdRedir.aspx?ID=BOREALIS-643472761-5219</Url>
      <Description>BOREALIS-643472761-5219</Description>
    </_dlc_DocIdUrl>
    <_ip_UnifiedCompliancePolicyUIAction xmlns="http://schemas.microsoft.com/sharepoint/v3" xsi:nil="true"/>
    <_ip_UnifiedCompliancePolicyProperties xmlns="http://schemas.microsoft.com/sharepoint/v3" xsi:nil="true"/>
    <TaxCatchAll xmlns="b0ecc8e1-9ec1-433f-a0b7-41f72aa965bb" xsi:nil="true"/>
    <lcf76f155ced4ddcb4097134ff3c332f xmlns="f3d0e511-bf9e-447d-9d6a-8a38d28630c8">
      <Terms xmlns="http://schemas.microsoft.com/office/infopath/2007/PartnerControls"/>
    </lcf76f155ced4ddcb4097134ff3c332f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A8239E21DB5C4E9C6C45367C1DA8D1" ma:contentTypeVersion="20" ma:contentTypeDescription="Create a new document." ma:contentTypeScope="" ma:versionID="294f2d33e0748ec86d178b08dbea45bc">
  <xsd:schema xmlns:xsd="http://www.w3.org/2001/XMLSchema" xmlns:xs="http://www.w3.org/2001/XMLSchema" xmlns:p="http://schemas.microsoft.com/office/2006/metadata/properties" xmlns:ns1="http://schemas.microsoft.com/sharepoint/v3" xmlns:ns2="f3d0e511-bf9e-447d-9d6a-8a38d28630c8" xmlns:ns3="b0ecc8e1-9ec1-433f-a0b7-41f72aa965bb" targetNamespace="http://schemas.microsoft.com/office/2006/metadata/properties" ma:root="true" ma:fieldsID="be485fff0e343f4f3a0ded5d4aab03a6" ns1:_="" ns2:_="" ns3:_="">
    <xsd:import namespace="http://schemas.microsoft.com/sharepoint/v3"/>
    <xsd:import namespace="f3d0e511-bf9e-447d-9d6a-8a38d28630c8"/>
    <xsd:import namespace="b0ecc8e1-9ec1-433f-a0b7-41f72aa965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_dlc_DocId" minOccurs="0"/>
                <xsd:element ref="ns3:_dlc_DocIdUrl" minOccurs="0"/>
                <xsd:element ref="ns3:_dlc_DocIdPersistId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0e511-bf9e-447d-9d6a-8a38d28630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ec0366a-8e1f-450b-827b-f58af7cf67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ecc8e1-9ec1-433f-a0b7-41f72aa965bb" elementFormDefault="qualified">
    <xsd:import namespace="http://schemas.microsoft.com/office/2006/documentManagement/types"/>
    <xsd:import namespace="http://schemas.microsoft.com/office/infopath/2007/PartnerControls"/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3" nillable="true" ma:displayName="Taxonomy Catch All Column" ma:hidden="true" ma:list="{06bc431f-12ca-4607-a545-47a2380b3149}" ma:internalName="TaxCatchAll" ma:showField="CatchAllData" ma:web="b0ecc8e1-9ec1-433f-a0b7-41f72aa965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76064A-4644-4378-BCEB-79E82CE127D4}">
  <ds:schemaRefs>
    <ds:schemaRef ds:uri="74dad62e-c464-4f2e-931b-71afafda7a7f"/>
    <ds:schemaRef ds:uri="b0ecc8e1-9ec1-433f-a0b7-41f72aa965b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9C2858-0475-4BD7-A39C-A400D50C35B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4E0A13B2-C6E0-47B5-A3AE-82863E7D358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28535F7-ED43-48FE-A60B-D53D08CC719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680</Words>
  <Application>Microsoft Office PowerPoint</Application>
  <PresentationFormat>Widescreen</PresentationFormat>
  <Paragraphs>105</Paragraphs>
  <Slides>10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Wingdings</vt:lpstr>
      <vt:lpstr>office theme</vt:lpstr>
      <vt:lpstr>Borealis: Stakeholder Management Tool</vt:lpstr>
      <vt:lpstr>Agenda</vt:lpstr>
      <vt:lpstr>PowerPoint Presentation</vt:lpstr>
      <vt:lpstr>What is Borealis?</vt:lpstr>
      <vt:lpstr>Core module: Stakeholder Engagement</vt:lpstr>
      <vt:lpstr>Organizational goal(s)</vt:lpstr>
      <vt:lpstr>Organizational benefits</vt:lpstr>
      <vt:lpstr>What’s in it for you?</vt:lpstr>
      <vt:lpstr>Next steps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Jocelyn Kelln</dc:creator>
  <cp:lastModifiedBy>Marie Capy</cp:lastModifiedBy>
  <cp:revision>3</cp:revision>
  <dcterms:created xsi:type="dcterms:W3CDTF">2024-04-05T19:34:24Z</dcterms:created>
  <dcterms:modified xsi:type="dcterms:W3CDTF">2024-08-09T20:18:53Z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1fdbc326-850f-42c5-8f73-f989f2143f21</vt:lpwstr>
  </property>
  <property fmtid="{D5CDD505-2E9C-101B-9397-08002B2CF9AE}" pid="3" name="ContentTypeId">
    <vt:lpwstr>0x01010014A8239E21DB5C4E9C6C45367C1DA8D1</vt:lpwstr>
  </property>
  <property fmtid="{D5CDD505-2E9C-101B-9397-08002B2CF9AE}" pid="4" name="MSIP_Label_eb41e339-9667-4985-b828-6bdc211f0665_Enabled">
    <vt:lpwstr>true</vt:lpwstr>
  </property>
  <property fmtid="{D5CDD505-2E9C-101B-9397-08002B2CF9AE}" pid="5" name="MSIP_Label_eb41e339-9667-4985-b828-6bdc211f0665_SetDate">
    <vt:lpwstr>2024-04-05T19:34:30Z</vt:lpwstr>
  </property>
  <property fmtid="{D5CDD505-2E9C-101B-9397-08002B2CF9AE}" pid="6" name="MSIP_Label_eb41e339-9667-4985-b828-6bdc211f0665_Method">
    <vt:lpwstr>Standard</vt:lpwstr>
  </property>
  <property fmtid="{D5CDD505-2E9C-101B-9397-08002B2CF9AE}" pid="7" name="MSIP_Label_eb41e339-9667-4985-b828-6bdc211f0665_Name">
    <vt:lpwstr>Borealis Sensitivity Label</vt:lpwstr>
  </property>
  <property fmtid="{D5CDD505-2E9C-101B-9397-08002B2CF9AE}" pid="8" name="MSIP_Label_eb41e339-9667-4985-b828-6bdc211f0665_SiteId">
    <vt:lpwstr>d771fd6d-e7f5-42cf-9fae-16e7351b81b9</vt:lpwstr>
  </property>
  <property fmtid="{D5CDD505-2E9C-101B-9397-08002B2CF9AE}" pid="9" name="MSIP_Label_eb41e339-9667-4985-b828-6bdc211f0665_ActionId">
    <vt:lpwstr>8c153d89-13e9-4a06-a8af-6b2b97c4d3b2</vt:lpwstr>
  </property>
  <property fmtid="{D5CDD505-2E9C-101B-9397-08002B2CF9AE}" pid="10" name="MSIP_Label_eb41e339-9667-4985-b828-6bdc211f0665_ContentBits">
    <vt:lpwstr>0</vt:lpwstr>
  </property>
  <property fmtid="{D5CDD505-2E9C-101B-9397-08002B2CF9AE}" pid="11" name="MediaServiceImageTags">
    <vt:lpwstr/>
  </property>
</Properties>
</file>