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6"/>
  </p:notesMasterIdLst>
  <p:sldIdLst>
    <p:sldId id="256" r:id="rId6"/>
    <p:sldId id="257" r:id="rId7"/>
    <p:sldId id="714" r:id="rId8"/>
    <p:sldId id="716" r:id="rId9"/>
    <p:sldId id="724" r:id="rId10"/>
    <p:sldId id="717" r:id="rId11"/>
    <p:sldId id="723" r:id="rId12"/>
    <p:sldId id="719" r:id="rId13"/>
    <p:sldId id="720" r:id="rId14"/>
    <p:sldId id="7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C9"/>
    <a:srgbClr val="FEF8F4"/>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EF289-F7E3-45FE-9010-7EA2DB6BD051}" v="706" dt="2024-08-09T20:16:12.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90"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Capy" userId="3a5dbdb0-f7e3-43c5-998c-2f02d8fe2d20" providerId="ADAL" clId="{416EF289-F7E3-45FE-9010-7EA2DB6BD051}"/>
    <pc:docChg chg="undo redo custSel addSld delSld modSld">
      <pc:chgData name="Marie Capy" userId="3a5dbdb0-f7e3-43c5-998c-2f02d8fe2d20" providerId="ADAL" clId="{416EF289-F7E3-45FE-9010-7EA2DB6BD051}" dt="2024-08-09T20:16:12.389" v="6105" actId="12100"/>
      <pc:docMkLst>
        <pc:docMk/>
      </pc:docMkLst>
      <pc:sldChg chg="modSp mod">
        <pc:chgData name="Marie Capy" userId="3a5dbdb0-f7e3-43c5-998c-2f02d8fe2d20" providerId="ADAL" clId="{416EF289-F7E3-45FE-9010-7EA2DB6BD051}" dt="2024-08-06T18:54:09.905" v="172" actId="20577"/>
        <pc:sldMkLst>
          <pc:docMk/>
          <pc:sldMk cId="109857222" sldId="256"/>
        </pc:sldMkLst>
        <pc:spChg chg="mod">
          <ac:chgData name="Marie Capy" userId="3a5dbdb0-f7e3-43c5-998c-2f02d8fe2d20" providerId="ADAL" clId="{416EF289-F7E3-45FE-9010-7EA2DB6BD051}" dt="2024-08-06T18:53:09.009" v="16" actId="20577"/>
          <ac:spMkLst>
            <pc:docMk/>
            <pc:sldMk cId="109857222" sldId="256"/>
            <ac:spMk id="2" creationId="{00000000-0000-0000-0000-000000000000}"/>
          </ac:spMkLst>
        </pc:spChg>
        <pc:spChg chg="mod">
          <ac:chgData name="Marie Capy" userId="3a5dbdb0-f7e3-43c5-998c-2f02d8fe2d20" providerId="ADAL" clId="{416EF289-F7E3-45FE-9010-7EA2DB6BD051}" dt="2024-08-06T18:53:22.657" v="61" actId="20577"/>
          <ac:spMkLst>
            <pc:docMk/>
            <pc:sldMk cId="109857222" sldId="256"/>
            <ac:spMk id="3" creationId="{00000000-0000-0000-0000-000000000000}"/>
          </ac:spMkLst>
        </pc:spChg>
        <pc:spChg chg="mod">
          <ac:chgData name="Marie Capy" userId="3a5dbdb0-f7e3-43c5-998c-2f02d8fe2d20" providerId="ADAL" clId="{416EF289-F7E3-45FE-9010-7EA2DB6BD051}" dt="2024-08-06T18:54:09.905" v="172" actId="20577"/>
          <ac:spMkLst>
            <pc:docMk/>
            <pc:sldMk cId="109857222" sldId="256"/>
            <ac:spMk id="4" creationId="{1B1437DB-03D4-484C-7E7D-B8B8F5CF4685}"/>
          </ac:spMkLst>
        </pc:spChg>
      </pc:sldChg>
      <pc:sldChg chg="addSp delSp modSp mod">
        <pc:chgData name="Marie Capy" userId="3a5dbdb0-f7e3-43c5-998c-2f02d8fe2d20" providerId="ADAL" clId="{416EF289-F7E3-45FE-9010-7EA2DB6BD051}" dt="2024-08-06T21:31:47.933" v="4917" actId="20577"/>
        <pc:sldMkLst>
          <pc:docMk/>
          <pc:sldMk cId="1688169978" sldId="257"/>
        </pc:sldMkLst>
        <pc:spChg chg="mod">
          <ac:chgData name="Marie Capy" userId="3a5dbdb0-f7e3-43c5-998c-2f02d8fe2d20" providerId="ADAL" clId="{416EF289-F7E3-45FE-9010-7EA2DB6BD051}" dt="2024-08-06T21:31:47.933" v="4917" actId="20577"/>
          <ac:spMkLst>
            <pc:docMk/>
            <pc:sldMk cId="1688169978" sldId="257"/>
            <ac:spMk id="3" creationId="{0CA606BF-D0F0-BB70-6C8B-E76491E24613}"/>
          </ac:spMkLst>
        </pc:spChg>
        <pc:spChg chg="mod">
          <ac:chgData name="Marie Capy" userId="3a5dbdb0-f7e3-43c5-998c-2f02d8fe2d20" providerId="ADAL" clId="{416EF289-F7E3-45FE-9010-7EA2DB6BD051}" dt="2024-08-06T18:55:03.240" v="211" actId="20577"/>
          <ac:spMkLst>
            <pc:docMk/>
            <pc:sldMk cId="1688169978" sldId="257"/>
            <ac:spMk id="4" creationId="{C961E1D8-418B-EE3F-C9F4-1CAFEB5DBBDC}"/>
          </ac:spMkLst>
        </pc:spChg>
        <pc:spChg chg="add del">
          <ac:chgData name="Marie Capy" userId="3a5dbdb0-f7e3-43c5-998c-2f02d8fe2d20" providerId="ADAL" clId="{416EF289-F7E3-45FE-9010-7EA2DB6BD051}" dt="2024-08-06T19:09:05.960" v="836" actId="22"/>
          <ac:spMkLst>
            <pc:docMk/>
            <pc:sldMk cId="1688169978" sldId="257"/>
            <ac:spMk id="6" creationId="{7E8E56EE-86A3-92EA-0795-8685362C2375}"/>
          </ac:spMkLst>
        </pc:spChg>
      </pc:sldChg>
      <pc:sldChg chg="modSp add mod">
        <pc:chgData name="Marie Capy" userId="3a5dbdb0-f7e3-43c5-998c-2f02d8fe2d20" providerId="ADAL" clId="{416EF289-F7E3-45FE-9010-7EA2DB6BD051}" dt="2024-08-06T19:11:14.245" v="860" actId="20577"/>
        <pc:sldMkLst>
          <pc:docMk/>
          <pc:sldMk cId="850719729" sldId="714"/>
        </pc:sldMkLst>
        <pc:spChg chg="mod">
          <ac:chgData name="Marie Capy" userId="3a5dbdb0-f7e3-43c5-998c-2f02d8fe2d20" providerId="ADAL" clId="{416EF289-F7E3-45FE-9010-7EA2DB6BD051}" dt="2024-08-06T19:10:31.358" v="849" actId="20577"/>
          <ac:spMkLst>
            <pc:docMk/>
            <pc:sldMk cId="850719729" sldId="714"/>
            <ac:spMk id="37" creationId="{F6945907-1B8D-4D7D-AC8F-3AA256FFACA3}"/>
          </ac:spMkLst>
        </pc:spChg>
        <pc:spChg chg="mod">
          <ac:chgData name="Marie Capy" userId="3a5dbdb0-f7e3-43c5-998c-2f02d8fe2d20" providerId="ADAL" clId="{416EF289-F7E3-45FE-9010-7EA2DB6BD051}" dt="2024-08-06T19:11:05.005" v="858" actId="20577"/>
          <ac:spMkLst>
            <pc:docMk/>
            <pc:sldMk cId="850719729" sldId="714"/>
            <ac:spMk id="38" creationId="{CA0C7F4A-94A8-4709-A54A-4437CFA12AC8}"/>
          </ac:spMkLst>
        </pc:spChg>
        <pc:spChg chg="mod">
          <ac:chgData name="Marie Capy" userId="3a5dbdb0-f7e3-43c5-998c-2f02d8fe2d20" providerId="ADAL" clId="{416EF289-F7E3-45FE-9010-7EA2DB6BD051}" dt="2024-08-06T19:11:14.245" v="860" actId="20577"/>
          <ac:spMkLst>
            <pc:docMk/>
            <pc:sldMk cId="850719729" sldId="714"/>
            <ac:spMk id="39" creationId="{3E206EC8-1420-4639-81A7-44AE7465081D}"/>
          </ac:spMkLst>
        </pc:spChg>
        <pc:grpChg chg="mod">
          <ac:chgData name="Marie Capy" userId="3a5dbdb0-f7e3-43c5-998c-2f02d8fe2d20" providerId="ADAL" clId="{416EF289-F7E3-45FE-9010-7EA2DB6BD051}" dt="2024-08-06T19:11:03.522" v="857" actId="1076"/>
          <ac:grpSpMkLst>
            <pc:docMk/>
            <pc:sldMk cId="850719729" sldId="714"/>
            <ac:grpSpMk id="52" creationId="{CC49D081-E13A-407E-887C-4A2F927F93DF}"/>
          </ac:grpSpMkLst>
        </pc:grpChg>
        <pc:grpChg chg="mod">
          <ac:chgData name="Marie Capy" userId="3a5dbdb0-f7e3-43c5-998c-2f02d8fe2d20" providerId="ADAL" clId="{416EF289-F7E3-45FE-9010-7EA2DB6BD051}" dt="2024-08-06T19:10:40.082" v="851" actId="1076"/>
          <ac:grpSpMkLst>
            <pc:docMk/>
            <pc:sldMk cId="850719729" sldId="714"/>
            <ac:grpSpMk id="53" creationId="{EA66DC06-8A47-42A0-9AE8-65AFDFE2637B}"/>
          </ac:grpSpMkLst>
        </pc:grpChg>
      </pc:sldChg>
      <pc:sldChg chg="add del">
        <pc:chgData name="Marie Capy" userId="3a5dbdb0-f7e3-43c5-998c-2f02d8fe2d20" providerId="ADAL" clId="{416EF289-F7E3-45FE-9010-7EA2DB6BD051}" dt="2024-08-06T19:11:19.690" v="861" actId="47"/>
        <pc:sldMkLst>
          <pc:docMk/>
          <pc:sldMk cId="2291942409" sldId="715"/>
        </pc:sldMkLst>
      </pc:sldChg>
      <pc:sldChg chg="modSp mod">
        <pc:chgData name="Marie Capy" userId="3a5dbdb0-f7e3-43c5-998c-2f02d8fe2d20" providerId="ADAL" clId="{416EF289-F7E3-45FE-9010-7EA2DB6BD051}" dt="2024-08-06T18:57:50.960" v="263" actId="20577"/>
        <pc:sldMkLst>
          <pc:docMk/>
          <pc:sldMk cId="1488914534" sldId="716"/>
        </pc:sldMkLst>
        <pc:spChg chg="mod">
          <ac:chgData name="Marie Capy" userId="3a5dbdb0-f7e3-43c5-998c-2f02d8fe2d20" providerId="ADAL" clId="{416EF289-F7E3-45FE-9010-7EA2DB6BD051}" dt="2024-08-06T18:57:50.960" v="263" actId="20577"/>
          <ac:spMkLst>
            <pc:docMk/>
            <pc:sldMk cId="1488914534" sldId="716"/>
            <ac:spMk id="8" creationId="{1E456B06-DD80-1269-25A3-C2833044FDFC}"/>
          </ac:spMkLst>
        </pc:spChg>
      </pc:sldChg>
      <pc:sldChg chg="addSp delSp modSp add del mod">
        <pc:chgData name="Marie Capy" userId="3a5dbdb0-f7e3-43c5-998c-2f02d8fe2d20" providerId="ADAL" clId="{416EF289-F7E3-45FE-9010-7EA2DB6BD051}" dt="2024-08-09T20:16:12.389" v="6105" actId="12100"/>
        <pc:sldMkLst>
          <pc:docMk/>
          <pc:sldMk cId="88956097" sldId="717"/>
        </pc:sldMkLst>
        <pc:spChg chg="mod">
          <ac:chgData name="Marie Capy" userId="3a5dbdb0-f7e3-43c5-998c-2f02d8fe2d20" providerId="ADAL" clId="{416EF289-F7E3-45FE-9010-7EA2DB6BD051}" dt="2024-08-06T18:58:25.868" v="276" actId="20577"/>
          <ac:spMkLst>
            <pc:docMk/>
            <pc:sldMk cId="88956097" sldId="717"/>
            <ac:spMk id="2" creationId="{AEF17CFD-8FA4-6957-8BD5-0E42B8B5C3B2}"/>
          </ac:spMkLst>
        </pc:spChg>
        <pc:spChg chg="del mod">
          <ac:chgData name="Marie Capy" userId="3a5dbdb0-f7e3-43c5-998c-2f02d8fe2d20" providerId="ADAL" clId="{416EF289-F7E3-45FE-9010-7EA2DB6BD051}" dt="2024-08-06T18:59:49.920" v="365" actId="478"/>
          <ac:spMkLst>
            <pc:docMk/>
            <pc:sldMk cId="88956097" sldId="717"/>
            <ac:spMk id="3" creationId="{EFA69B20-698C-0009-A287-5AEF73A7D55E}"/>
          </ac:spMkLst>
        </pc:spChg>
        <pc:spChg chg="mod">
          <ac:chgData name="Marie Capy" userId="3a5dbdb0-f7e3-43c5-998c-2f02d8fe2d20" providerId="ADAL" clId="{416EF289-F7E3-45FE-9010-7EA2DB6BD051}" dt="2024-08-06T19:04:51.939" v="493" actId="20577"/>
          <ac:spMkLst>
            <pc:docMk/>
            <pc:sldMk cId="88956097" sldId="717"/>
            <ac:spMk id="4" creationId="{1F6F4D96-55AD-D737-9AFA-B97442F3047A}"/>
          </ac:spMkLst>
        </pc:spChg>
        <pc:graphicFrameChg chg="add mod modGraphic">
          <ac:chgData name="Marie Capy" userId="3a5dbdb0-f7e3-43c5-998c-2f02d8fe2d20" providerId="ADAL" clId="{416EF289-F7E3-45FE-9010-7EA2DB6BD051}" dt="2024-08-09T20:16:12.389" v="6105" actId="12100"/>
          <ac:graphicFrameMkLst>
            <pc:docMk/>
            <pc:sldMk cId="88956097" sldId="717"/>
            <ac:graphicFrameMk id="5" creationId="{69F07D65-6A57-DE34-6B8D-ACB91A3BD559}"/>
          </ac:graphicFrameMkLst>
        </pc:graphicFrameChg>
      </pc:sldChg>
      <pc:sldChg chg="modSp del mod">
        <pc:chgData name="Marie Capy" userId="3a5dbdb0-f7e3-43c5-998c-2f02d8fe2d20" providerId="ADAL" clId="{416EF289-F7E3-45FE-9010-7EA2DB6BD051}" dt="2024-08-06T19:33:43.682" v="1323" actId="47"/>
        <pc:sldMkLst>
          <pc:docMk/>
          <pc:sldMk cId="1953873701" sldId="718"/>
        </pc:sldMkLst>
        <pc:spChg chg="mod">
          <ac:chgData name="Marie Capy" userId="3a5dbdb0-f7e3-43c5-998c-2f02d8fe2d20" providerId="ADAL" clId="{416EF289-F7E3-45FE-9010-7EA2DB6BD051}" dt="2024-08-06T19:13:36.245" v="993" actId="20577"/>
          <ac:spMkLst>
            <pc:docMk/>
            <pc:sldMk cId="1953873701" sldId="718"/>
            <ac:spMk id="3" creationId="{D4FE92A5-4DA0-16ED-B8D8-B4CE1E930CB5}"/>
          </ac:spMkLst>
        </pc:spChg>
        <pc:spChg chg="mod">
          <ac:chgData name="Marie Capy" userId="3a5dbdb0-f7e3-43c5-998c-2f02d8fe2d20" providerId="ADAL" clId="{416EF289-F7E3-45FE-9010-7EA2DB6BD051}" dt="2024-08-06T19:05:33.674" v="637" actId="20577"/>
          <ac:spMkLst>
            <pc:docMk/>
            <pc:sldMk cId="1953873701" sldId="718"/>
            <ac:spMk id="4" creationId="{8500A034-5A8E-8D39-8711-DFF076BF5D05}"/>
          </ac:spMkLst>
        </pc:spChg>
      </pc:sldChg>
      <pc:sldChg chg="modSp mod">
        <pc:chgData name="Marie Capy" userId="3a5dbdb0-f7e3-43c5-998c-2f02d8fe2d20" providerId="ADAL" clId="{416EF289-F7E3-45FE-9010-7EA2DB6BD051}" dt="2024-08-06T21:33:40.113" v="5031" actId="1076"/>
        <pc:sldMkLst>
          <pc:docMk/>
          <pc:sldMk cId="2235672092" sldId="719"/>
        </pc:sldMkLst>
        <pc:spChg chg="mod">
          <ac:chgData name="Marie Capy" userId="3a5dbdb0-f7e3-43c5-998c-2f02d8fe2d20" providerId="ADAL" clId="{416EF289-F7E3-45FE-9010-7EA2DB6BD051}" dt="2024-08-06T21:31:56.853" v="4952" actId="20577"/>
          <ac:spMkLst>
            <pc:docMk/>
            <pc:sldMk cId="2235672092" sldId="719"/>
            <ac:spMk id="2" creationId="{CE866F0C-B8B8-2B14-02E0-EE98FEE20FB6}"/>
          </ac:spMkLst>
        </pc:spChg>
        <pc:spChg chg="mod">
          <ac:chgData name="Marie Capy" userId="3a5dbdb0-f7e3-43c5-998c-2f02d8fe2d20" providerId="ADAL" clId="{416EF289-F7E3-45FE-9010-7EA2DB6BD051}" dt="2024-08-06T19:16:57.212" v="1110" actId="20577"/>
          <ac:spMkLst>
            <pc:docMk/>
            <pc:sldMk cId="2235672092" sldId="719"/>
            <ac:spMk id="3" creationId="{A24813E5-CCDD-0AD9-BD38-FF41457915DC}"/>
          </ac:spMkLst>
        </pc:spChg>
        <pc:spChg chg="mod">
          <ac:chgData name="Marie Capy" userId="3a5dbdb0-f7e3-43c5-998c-2f02d8fe2d20" providerId="ADAL" clId="{416EF289-F7E3-45FE-9010-7EA2DB6BD051}" dt="2024-08-06T21:33:40.113" v="5031" actId="1076"/>
          <ac:spMkLst>
            <pc:docMk/>
            <pc:sldMk cId="2235672092" sldId="719"/>
            <ac:spMk id="4" creationId="{7CD5A5EF-C29C-0B4D-665E-C86433EA41FA}"/>
          </ac:spMkLst>
        </pc:spChg>
      </pc:sldChg>
      <pc:sldChg chg="modSp mod">
        <pc:chgData name="Marie Capy" userId="3a5dbdb0-f7e3-43c5-998c-2f02d8fe2d20" providerId="ADAL" clId="{416EF289-F7E3-45FE-9010-7EA2DB6BD051}" dt="2024-08-06T21:36:39.397" v="5450" actId="20577"/>
        <pc:sldMkLst>
          <pc:docMk/>
          <pc:sldMk cId="2528984541" sldId="720"/>
        </pc:sldMkLst>
        <pc:spChg chg="mod">
          <ac:chgData name="Marie Capy" userId="3a5dbdb0-f7e3-43c5-998c-2f02d8fe2d20" providerId="ADAL" clId="{416EF289-F7E3-45FE-9010-7EA2DB6BD051}" dt="2024-08-06T21:34:02.613" v="5048" actId="20577"/>
          <ac:spMkLst>
            <pc:docMk/>
            <pc:sldMk cId="2528984541" sldId="720"/>
            <ac:spMk id="2" creationId="{76154900-BB17-A052-B5EF-3AAA4A16EEDE}"/>
          </ac:spMkLst>
        </pc:spChg>
        <pc:spChg chg="mod">
          <ac:chgData name="Marie Capy" userId="3a5dbdb0-f7e3-43c5-998c-2f02d8fe2d20" providerId="ADAL" clId="{416EF289-F7E3-45FE-9010-7EA2DB6BD051}" dt="2024-08-06T21:36:39.397" v="5450" actId="20577"/>
          <ac:spMkLst>
            <pc:docMk/>
            <pc:sldMk cId="2528984541" sldId="720"/>
            <ac:spMk id="5" creationId="{42D8A1D1-253F-8361-E079-403EA41B6D66}"/>
          </ac:spMkLst>
        </pc:spChg>
        <pc:spChg chg="mod">
          <ac:chgData name="Marie Capy" userId="3a5dbdb0-f7e3-43c5-998c-2f02d8fe2d20" providerId="ADAL" clId="{416EF289-F7E3-45FE-9010-7EA2DB6BD051}" dt="2024-08-06T21:34:20.436" v="5106" actId="20577"/>
          <ac:spMkLst>
            <pc:docMk/>
            <pc:sldMk cId="2528984541" sldId="720"/>
            <ac:spMk id="6" creationId="{D79C375F-186B-C4DA-FFDC-AA56A6D89A2A}"/>
          </ac:spMkLst>
        </pc:spChg>
        <pc:graphicFrameChg chg="mod">
          <ac:chgData name="Marie Capy" userId="3a5dbdb0-f7e3-43c5-998c-2f02d8fe2d20" providerId="ADAL" clId="{416EF289-F7E3-45FE-9010-7EA2DB6BD051}" dt="2024-08-06T21:36:07.827" v="5356" actId="20577"/>
          <ac:graphicFrameMkLst>
            <pc:docMk/>
            <pc:sldMk cId="2528984541" sldId="720"/>
            <ac:graphicFrameMk id="4" creationId="{E68A1347-D6F7-4D55-ABE7-BEB6D581621E}"/>
          </ac:graphicFrameMkLst>
        </pc:graphicFrameChg>
      </pc:sldChg>
      <pc:sldChg chg="delSp modSp mod">
        <pc:chgData name="Marie Capy" userId="3a5dbdb0-f7e3-43c5-998c-2f02d8fe2d20" providerId="ADAL" clId="{416EF289-F7E3-45FE-9010-7EA2DB6BD051}" dt="2024-08-06T21:40:46.032" v="5827" actId="113"/>
        <pc:sldMkLst>
          <pc:docMk/>
          <pc:sldMk cId="1732803401" sldId="721"/>
        </pc:sldMkLst>
        <pc:spChg chg="mod">
          <ac:chgData name="Marie Capy" userId="3a5dbdb0-f7e3-43c5-998c-2f02d8fe2d20" providerId="ADAL" clId="{416EF289-F7E3-45FE-9010-7EA2DB6BD051}" dt="2024-08-06T21:37:20.082" v="5507" actId="20577"/>
          <ac:spMkLst>
            <pc:docMk/>
            <pc:sldMk cId="1732803401" sldId="721"/>
            <ac:spMk id="2" creationId="{76154900-BB17-A052-B5EF-3AAA4A16EEDE}"/>
          </ac:spMkLst>
        </pc:spChg>
        <pc:spChg chg="mod">
          <ac:chgData name="Marie Capy" userId="3a5dbdb0-f7e3-43c5-998c-2f02d8fe2d20" providerId="ADAL" clId="{416EF289-F7E3-45FE-9010-7EA2DB6BD051}" dt="2024-08-06T21:40:46.032" v="5827" actId="113"/>
          <ac:spMkLst>
            <pc:docMk/>
            <pc:sldMk cId="1732803401" sldId="721"/>
            <ac:spMk id="5" creationId="{42D8A1D1-253F-8361-E079-403EA41B6D66}"/>
          </ac:spMkLst>
        </pc:spChg>
        <pc:spChg chg="mod">
          <ac:chgData name="Marie Capy" userId="3a5dbdb0-f7e3-43c5-998c-2f02d8fe2d20" providerId="ADAL" clId="{416EF289-F7E3-45FE-9010-7EA2DB6BD051}" dt="2024-08-06T21:37:35.295" v="5562" actId="20577"/>
          <ac:spMkLst>
            <pc:docMk/>
            <pc:sldMk cId="1732803401" sldId="721"/>
            <ac:spMk id="6" creationId="{D79C375F-186B-C4DA-FFDC-AA56A6D89A2A}"/>
          </ac:spMkLst>
        </pc:spChg>
        <pc:spChg chg="del">
          <ac:chgData name="Marie Capy" userId="3a5dbdb0-f7e3-43c5-998c-2f02d8fe2d20" providerId="ADAL" clId="{416EF289-F7E3-45FE-9010-7EA2DB6BD051}" dt="2024-08-06T21:37:37.401" v="5563" actId="478"/>
          <ac:spMkLst>
            <pc:docMk/>
            <pc:sldMk cId="1732803401" sldId="721"/>
            <ac:spMk id="20" creationId="{D886D3CE-9113-4C00-81B3-A36EA1930BEB}"/>
          </ac:spMkLst>
        </pc:spChg>
        <pc:graphicFrameChg chg="mod">
          <ac:chgData name="Marie Capy" userId="3a5dbdb0-f7e3-43c5-998c-2f02d8fe2d20" providerId="ADAL" clId="{416EF289-F7E3-45FE-9010-7EA2DB6BD051}" dt="2024-08-06T21:39:37.622" v="5826" actId="20577"/>
          <ac:graphicFrameMkLst>
            <pc:docMk/>
            <pc:sldMk cId="1732803401" sldId="721"/>
            <ac:graphicFrameMk id="4" creationId="{E68A1347-D6F7-4D55-ABE7-BEB6D581621E}"/>
          </ac:graphicFrameMkLst>
        </pc:graphicFrameChg>
      </pc:sldChg>
      <pc:sldChg chg="addSp delSp new del mod">
        <pc:chgData name="Marie Capy" userId="3a5dbdb0-f7e3-43c5-998c-2f02d8fe2d20" providerId="ADAL" clId="{416EF289-F7E3-45FE-9010-7EA2DB6BD051}" dt="2024-08-06T19:09:46.760" v="841" actId="47"/>
        <pc:sldMkLst>
          <pc:docMk/>
          <pc:sldMk cId="837299200" sldId="722"/>
        </pc:sldMkLst>
        <pc:spChg chg="add del">
          <ac:chgData name="Marie Capy" userId="3a5dbdb0-f7e3-43c5-998c-2f02d8fe2d20" providerId="ADAL" clId="{416EF289-F7E3-45FE-9010-7EA2DB6BD051}" dt="2024-08-06T19:09:08.182" v="839" actId="22"/>
          <ac:spMkLst>
            <pc:docMk/>
            <pc:sldMk cId="837299200" sldId="722"/>
            <ac:spMk id="5" creationId="{D4798C49-984E-95A0-F394-B7973DA736F4}"/>
          </ac:spMkLst>
        </pc:spChg>
      </pc:sldChg>
      <pc:sldChg chg="modSp new del mod">
        <pc:chgData name="Marie Capy" userId="3a5dbdb0-f7e3-43c5-998c-2f02d8fe2d20" providerId="ADAL" clId="{416EF289-F7E3-45FE-9010-7EA2DB6BD051}" dt="2024-08-06T19:22:34.466" v="1116" actId="47"/>
        <pc:sldMkLst>
          <pc:docMk/>
          <pc:sldMk cId="1649073419" sldId="722"/>
        </pc:sldMkLst>
        <pc:spChg chg="mod">
          <ac:chgData name="Marie Capy" userId="3a5dbdb0-f7e3-43c5-998c-2f02d8fe2d20" providerId="ADAL" clId="{416EF289-F7E3-45FE-9010-7EA2DB6BD051}" dt="2024-08-06T19:18:23.461" v="1114"/>
          <ac:spMkLst>
            <pc:docMk/>
            <pc:sldMk cId="1649073419" sldId="722"/>
            <ac:spMk id="3" creationId="{B612C794-C964-A521-E546-94ABB98E69CE}"/>
          </ac:spMkLst>
        </pc:spChg>
      </pc:sldChg>
      <pc:sldChg chg="addSp delSp modSp add mod">
        <pc:chgData name="Marie Capy" userId="3a5dbdb0-f7e3-43c5-998c-2f02d8fe2d20" providerId="ADAL" clId="{416EF289-F7E3-45FE-9010-7EA2DB6BD051}" dt="2024-08-06T21:31:28.824" v="4888" actId="20577"/>
        <pc:sldMkLst>
          <pc:docMk/>
          <pc:sldMk cId="1181722597" sldId="723"/>
        </pc:sldMkLst>
        <pc:spChg chg="mod">
          <ac:chgData name="Marie Capy" userId="3a5dbdb0-f7e3-43c5-998c-2f02d8fe2d20" providerId="ADAL" clId="{416EF289-F7E3-45FE-9010-7EA2DB6BD051}" dt="2024-08-06T21:20:35.216" v="3519" actId="20577"/>
          <ac:spMkLst>
            <pc:docMk/>
            <pc:sldMk cId="1181722597" sldId="723"/>
            <ac:spMk id="2" creationId="{0AD47A0B-6949-794D-0DFC-CD1649186C08}"/>
          </ac:spMkLst>
        </pc:spChg>
        <pc:spChg chg="add del mod">
          <ac:chgData name="Marie Capy" userId="3a5dbdb0-f7e3-43c5-998c-2f02d8fe2d20" providerId="ADAL" clId="{416EF289-F7E3-45FE-9010-7EA2DB6BD051}" dt="2024-08-06T19:33:40.730" v="1322" actId="478"/>
          <ac:spMkLst>
            <pc:docMk/>
            <pc:sldMk cId="1181722597" sldId="723"/>
            <ac:spMk id="3" creationId="{F509B555-011B-3236-9FCE-AAAB49AAB648}"/>
          </ac:spMkLst>
        </pc:spChg>
        <pc:spChg chg="add mod">
          <ac:chgData name="Marie Capy" userId="3a5dbdb0-f7e3-43c5-998c-2f02d8fe2d20" providerId="ADAL" clId="{416EF289-F7E3-45FE-9010-7EA2DB6BD051}" dt="2024-08-06T21:31:28.824" v="4888" actId="20577"/>
          <ac:spMkLst>
            <pc:docMk/>
            <pc:sldMk cId="1181722597" sldId="723"/>
            <ac:spMk id="5" creationId="{87569C68-032E-C984-8AE0-861BC8911149}"/>
          </ac:spMkLst>
        </pc:spChg>
        <pc:graphicFrameChg chg="del mod">
          <ac:chgData name="Marie Capy" userId="3a5dbdb0-f7e3-43c5-998c-2f02d8fe2d20" providerId="ADAL" clId="{416EF289-F7E3-45FE-9010-7EA2DB6BD051}" dt="2024-08-06T21:20:07.126" v="3478" actId="478"/>
          <ac:graphicFrameMkLst>
            <pc:docMk/>
            <pc:sldMk cId="1181722597" sldId="723"/>
            <ac:graphicFrameMk id="6" creationId="{E5AA4CAA-3306-F194-78FA-EA00DE1E5CEE}"/>
          </ac:graphicFrameMkLst>
        </pc:graphicFrameChg>
      </pc:sldChg>
      <pc:sldChg chg="addSp delSp modSp new mod modClrScheme chgLayout">
        <pc:chgData name="Marie Capy" userId="3a5dbdb0-f7e3-43c5-998c-2f02d8fe2d20" providerId="ADAL" clId="{416EF289-F7E3-45FE-9010-7EA2DB6BD051}" dt="2024-08-09T20:14:42.144" v="6103" actId="1037"/>
        <pc:sldMkLst>
          <pc:docMk/>
          <pc:sldMk cId="3695479466" sldId="724"/>
        </pc:sldMkLst>
        <pc:spChg chg="add mod ord">
          <ac:chgData name="Marie Capy" userId="3a5dbdb0-f7e3-43c5-998c-2f02d8fe2d20" providerId="ADAL" clId="{416EF289-F7E3-45FE-9010-7EA2DB6BD051}" dt="2024-08-09T20:13:03.216" v="6057" actId="1035"/>
          <ac:spMkLst>
            <pc:docMk/>
            <pc:sldMk cId="3695479466" sldId="724"/>
            <ac:spMk id="2" creationId="{1509B34C-9FCA-67B9-2F64-01CBDB69E7FB}"/>
          </ac:spMkLst>
        </pc:spChg>
        <pc:spChg chg="del mod ord">
          <ac:chgData name="Marie Capy" userId="3a5dbdb0-f7e3-43c5-998c-2f02d8fe2d20" providerId="ADAL" clId="{416EF289-F7E3-45FE-9010-7EA2DB6BD051}" dt="2024-08-06T19:37:13.664" v="1325" actId="700"/>
          <ac:spMkLst>
            <pc:docMk/>
            <pc:sldMk cId="3695479466" sldId="724"/>
            <ac:spMk id="2" creationId="{49371A96-86F2-D298-0215-84DDADE5BCA3}"/>
          </ac:spMkLst>
        </pc:spChg>
        <pc:spChg chg="del mod ord">
          <ac:chgData name="Marie Capy" userId="3a5dbdb0-f7e3-43c5-998c-2f02d8fe2d20" providerId="ADAL" clId="{416EF289-F7E3-45FE-9010-7EA2DB6BD051}" dt="2024-08-06T19:37:13.664" v="1325" actId="700"/>
          <ac:spMkLst>
            <pc:docMk/>
            <pc:sldMk cId="3695479466" sldId="724"/>
            <ac:spMk id="3" creationId="{6C29DBAB-6AD9-0F55-F94C-5894E69F0441}"/>
          </ac:spMkLst>
        </pc:spChg>
        <pc:spChg chg="del mod ord">
          <ac:chgData name="Marie Capy" userId="3a5dbdb0-f7e3-43c5-998c-2f02d8fe2d20" providerId="ADAL" clId="{416EF289-F7E3-45FE-9010-7EA2DB6BD051}" dt="2024-08-06T19:37:13.664" v="1325" actId="700"/>
          <ac:spMkLst>
            <pc:docMk/>
            <pc:sldMk cId="3695479466" sldId="724"/>
            <ac:spMk id="4" creationId="{414FA6AB-27BD-A8A3-45F7-96BB1728BE7D}"/>
          </ac:spMkLst>
        </pc:spChg>
        <pc:spChg chg="add del mod ord">
          <ac:chgData name="Marie Capy" userId="3a5dbdb0-f7e3-43c5-998c-2f02d8fe2d20" providerId="ADAL" clId="{416EF289-F7E3-45FE-9010-7EA2DB6BD051}" dt="2024-08-06T19:37:16.092" v="1326" actId="700"/>
          <ac:spMkLst>
            <pc:docMk/>
            <pc:sldMk cId="3695479466" sldId="724"/>
            <ac:spMk id="5" creationId="{0AFA12D5-475F-D693-B285-405264E6BF4D}"/>
          </ac:spMkLst>
        </pc:spChg>
        <pc:spChg chg="add del mod ord">
          <ac:chgData name="Marie Capy" userId="3a5dbdb0-f7e3-43c5-998c-2f02d8fe2d20" providerId="ADAL" clId="{416EF289-F7E3-45FE-9010-7EA2DB6BD051}" dt="2024-08-06T19:37:16.092" v="1326" actId="700"/>
          <ac:spMkLst>
            <pc:docMk/>
            <pc:sldMk cId="3695479466" sldId="724"/>
            <ac:spMk id="6" creationId="{33A355B3-FD2E-6130-45F3-2F9C3B2992B7}"/>
          </ac:spMkLst>
        </pc:spChg>
        <pc:spChg chg="add mod">
          <ac:chgData name="Marie Capy" userId="3a5dbdb0-f7e3-43c5-998c-2f02d8fe2d20" providerId="ADAL" clId="{416EF289-F7E3-45FE-9010-7EA2DB6BD051}" dt="2024-08-09T20:13:49.899" v="6098" actId="688"/>
          <ac:spMkLst>
            <pc:docMk/>
            <pc:sldMk cId="3695479466" sldId="724"/>
            <ac:spMk id="6" creationId="{3A1C55CA-CBE9-EB4F-F9CD-99160A3DAF9F}"/>
          </ac:spMkLst>
        </pc:spChg>
        <pc:spChg chg="add del mod ord">
          <ac:chgData name="Marie Capy" userId="3a5dbdb0-f7e3-43c5-998c-2f02d8fe2d20" providerId="ADAL" clId="{416EF289-F7E3-45FE-9010-7EA2DB6BD051}" dt="2024-08-06T19:37:16.092" v="1326" actId="700"/>
          <ac:spMkLst>
            <pc:docMk/>
            <pc:sldMk cId="3695479466" sldId="724"/>
            <ac:spMk id="7" creationId="{7EF0DEB4-7A7B-45C4-CC6A-C848DD5AA1EA}"/>
          </ac:spMkLst>
        </pc:spChg>
        <pc:spChg chg="add mod ord">
          <ac:chgData name="Marie Capy" userId="3a5dbdb0-f7e3-43c5-998c-2f02d8fe2d20" providerId="ADAL" clId="{416EF289-F7E3-45FE-9010-7EA2DB6BD051}" dt="2024-08-06T21:07:44.879" v="3066" actId="20577"/>
          <ac:spMkLst>
            <pc:docMk/>
            <pc:sldMk cId="3695479466" sldId="724"/>
            <ac:spMk id="8" creationId="{E49D4B92-DFC7-08F6-A02A-D91A44CEFE65}"/>
          </ac:spMkLst>
        </pc:spChg>
        <pc:spChg chg="add del mod ord">
          <ac:chgData name="Marie Capy" userId="3a5dbdb0-f7e3-43c5-998c-2f02d8fe2d20" providerId="ADAL" clId="{416EF289-F7E3-45FE-9010-7EA2DB6BD051}" dt="2024-08-06T19:37:45.100" v="1411" actId="478"/>
          <ac:spMkLst>
            <pc:docMk/>
            <pc:sldMk cId="3695479466" sldId="724"/>
            <ac:spMk id="9" creationId="{8CF6AA14-DBCC-88D1-438B-824F65C45D26}"/>
          </ac:spMkLst>
        </pc:spChg>
        <pc:spChg chg="add del mod">
          <ac:chgData name="Marie Capy" userId="3a5dbdb0-f7e3-43c5-998c-2f02d8fe2d20" providerId="ADAL" clId="{416EF289-F7E3-45FE-9010-7EA2DB6BD051}" dt="2024-08-06T19:38:02.907" v="1417" actId="478"/>
          <ac:spMkLst>
            <pc:docMk/>
            <pc:sldMk cId="3695479466" sldId="724"/>
            <ac:spMk id="10" creationId="{FDE6C8E6-AB37-2FF1-ED94-EC99BAD3B677}"/>
          </ac:spMkLst>
        </pc:spChg>
        <pc:spChg chg="add mod">
          <ac:chgData name="Marie Capy" userId="3a5dbdb0-f7e3-43c5-998c-2f02d8fe2d20" providerId="ADAL" clId="{416EF289-F7E3-45FE-9010-7EA2DB6BD051}" dt="2024-08-06T19:38:35.267" v="1420"/>
          <ac:spMkLst>
            <pc:docMk/>
            <pc:sldMk cId="3695479466" sldId="724"/>
            <ac:spMk id="11" creationId="{A0DAC696-5495-934B-9614-B5CD913B20BA}"/>
          </ac:spMkLst>
        </pc:spChg>
        <pc:spChg chg="add del mod">
          <ac:chgData name="Marie Capy" userId="3a5dbdb0-f7e3-43c5-998c-2f02d8fe2d20" providerId="ADAL" clId="{416EF289-F7E3-45FE-9010-7EA2DB6BD051}" dt="2024-08-06T19:47:07.419" v="1543" actId="478"/>
          <ac:spMkLst>
            <pc:docMk/>
            <pc:sldMk cId="3695479466" sldId="724"/>
            <ac:spMk id="12" creationId="{84CAC101-765C-EB73-9A10-7CC4B678F2E4}"/>
          </ac:spMkLst>
        </pc:spChg>
        <pc:spChg chg="add del mod">
          <ac:chgData name="Marie Capy" userId="3a5dbdb0-f7e3-43c5-998c-2f02d8fe2d20" providerId="ADAL" clId="{416EF289-F7E3-45FE-9010-7EA2DB6BD051}" dt="2024-08-06T19:47:13.550" v="1546" actId="478"/>
          <ac:spMkLst>
            <pc:docMk/>
            <pc:sldMk cId="3695479466" sldId="724"/>
            <ac:spMk id="13" creationId="{8785DB9B-E9ED-EE63-40A8-187390EFCF33}"/>
          </ac:spMkLst>
        </pc:spChg>
        <pc:spChg chg="add del mod">
          <ac:chgData name="Marie Capy" userId="3a5dbdb0-f7e3-43c5-998c-2f02d8fe2d20" providerId="ADAL" clId="{416EF289-F7E3-45FE-9010-7EA2DB6BD051}" dt="2024-08-06T19:47:12.339" v="1545" actId="478"/>
          <ac:spMkLst>
            <pc:docMk/>
            <pc:sldMk cId="3695479466" sldId="724"/>
            <ac:spMk id="14" creationId="{085BA23F-5F19-FD91-A26E-32F07985CD60}"/>
          </ac:spMkLst>
        </pc:spChg>
        <pc:spChg chg="add del mod">
          <ac:chgData name="Marie Capy" userId="3a5dbdb0-f7e3-43c5-998c-2f02d8fe2d20" providerId="ADAL" clId="{416EF289-F7E3-45FE-9010-7EA2DB6BD051}" dt="2024-08-06T20:03:31.516" v="1858" actId="478"/>
          <ac:spMkLst>
            <pc:docMk/>
            <pc:sldMk cId="3695479466" sldId="724"/>
            <ac:spMk id="15" creationId="{97132526-52CE-7AB0-1424-D4EC214BC018}"/>
          </ac:spMkLst>
        </pc:spChg>
        <pc:spChg chg="add del mod">
          <ac:chgData name="Marie Capy" userId="3a5dbdb0-f7e3-43c5-998c-2f02d8fe2d20" providerId="ADAL" clId="{416EF289-F7E3-45FE-9010-7EA2DB6BD051}" dt="2024-08-06T19:57:18.051" v="1823" actId="478"/>
          <ac:spMkLst>
            <pc:docMk/>
            <pc:sldMk cId="3695479466" sldId="724"/>
            <ac:spMk id="16" creationId="{03AD541F-F071-2C5D-7F87-DF1802463D25}"/>
          </ac:spMkLst>
        </pc:spChg>
        <pc:spChg chg="add mod">
          <ac:chgData name="Marie Capy" userId="3a5dbdb0-f7e3-43c5-998c-2f02d8fe2d20" providerId="ADAL" clId="{416EF289-F7E3-45FE-9010-7EA2DB6BD051}" dt="2024-08-09T20:13:28.114" v="6080" actId="1038"/>
          <ac:spMkLst>
            <pc:docMk/>
            <pc:sldMk cId="3695479466" sldId="724"/>
            <ac:spMk id="16" creationId="{35C2CBAE-7B5E-6FAD-467D-CA58F681BF37}"/>
          </ac:spMkLst>
        </pc:spChg>
        <pc:spChg chg="add del mod">
          <ac:chgData name="Marie Capy" userId="3a5dbdb0-f7e3-43c5-998c-2f02d8fe2d20" providerId="ADAL" clId="{416EF289-F7E3-45FE-9010-7EA2DB6BD051}" dt="2024-08-06T20:03:33.479" v="1859" actId="478"/>
          <ac:spMkLst>
            <pc:docMk/>
            <pc:sldMk cId="3695479466" sldId="724"/>
            <ac:spMk id="17" creationId="{8B43225B-1E91-A570-A15D-177E08209EA6}"/>
          </ac:spMkLst>
        </pc:spChg>
        <pc:spChg chg="add del mod">
          <ac:chgData name="Marie Capy" userId="3a5dbdb0-f7e3-43c5-998c-2f02d8fe2d20" providerId="ADAL" clId="{416EF289-F7E3-45FE-9010-7EA2DB6BD051}" dt="2024-08-06T19:47:09.597" v="1544" actId="478"/>
          <ac:spMkLst>
            <pc:docMk/>
            <pc:sldMk cId="3695479466" sldId="724"/>
            <ac:spMk id="18" creationId="{AED18E6D-035F-7D88-0251-7DBA9C11FE47}"/>
          </ac:spMkLst>
        </pc:spChg>
        <pc:spChg chg="add mod">
          <ac:chgData name="Marie Capy" userId="3a5dbdb0-f7e3-43c5-998c-2f02d8fe2d20" providerId="ADAL" clId="{416EF289-F7E3-45FE-9010-7EA2DB6BD051}" dt="2024-08-06T19:38:35.267" v="1420"/>
          <ac:spMkLst>
            <pc:docMk/>
            <pc:sldMk cId="3695479466" sldId="724"/>
            <ac:spMk id="19" creationId="{41669A55-8045-C146-BF6B-4EEBA82AAAE7}"/>
          </ac:spMkLst>
        </pc:spChg>
        <pc:spChg chg="add del mod">
          <ac:chgData name="Marie Capy" userId="3a5dbdb0-f7e3-43c5-998c-2f02d8fe2d20" providerId="ADAL" clId="{416EF289-F7E3-45FE-9010-7EA2DB6BD051}" dt="2024-08-06T20:03:33.479" v="1859" actId="478"/>
          <ac:spMkLst>
            <pc:docMk/>
            <pc:sldMk cId="3695479466" sldId="724"/>
            <ac:spMk id="20" creationId="{04C74F95-31D7-74B9-1DBD-6F0A4F2B17D5}"/>
          </ac:spMkLst>
        </pc:spChg>
        <pc:spChg chg="add del mod">
          <ac:chgData name="Marie Capy" userId="3a5dbdb0-f7e3-43c5-998c-2f02d8fe2d20" providerId="ADAL" clId="{416EF289-F7E3-45FE-9010-7EA2DB6BD051}" dt="2024-08-06T19:57:18.051" v="1823" actId="478"/>
          <ac:spMkLst>
            <pc:docMk/>
            <pc:sldMk cId="3695479466" sldId="724"/>
            <ac:spMk id="21" creationId="{64C5C93B-F4CE-0FE7-6104-91628173702B}"/>
          </ac:spMkLst>
        </pc:spChg>
        <pc:spChg chg="add del mod">
          <ac:chgData name="Marie Capy" userId="3a5dbdb0-f7e3-43c5-998c-2f02d8fe2d20" providerId="ADAL" clId="{416EF289-F7E3-45FE-9010-7EA2DB6BD051}" dt="2024-08-06T20:03:33.479" v="1859" actId="478"/>
          <ac:spMkLst>
            <pc:docMk/>
            <pc:sldMk cId="3695479466" sldId="724"/>
            <ac:spMk id="22" creationId="{5E5825EF-0975-A636-8F93-E7306B6177D7}"/>
          </ac:spMkLst>
        </pc:spChg>
        <pc:spChg chg="add del">
          <ac:chgData name="Marie Capy" userId="3a5dbdb0-f7e3-43c5-998c-2f02d8fe2d20" providerId="ADAL" clId="{416EF289-F7E3-45FE-9010-7EA2DB6BD051}" dt="2024-08-09T20:01:20.554" v="5944" actId="478"/>
          <ac:spMkLst>
            <pc:docMk/>
            <pc:sldMk cId="3695479466" sldId="724"/>
            <ac:spMk id="23" creationId="{BBDA32B5-4623-B4E1-2F7C-D4D8C8F7B547}"/>
          </ac:spMkLst>
        </pc:spChg>
        <pc:spChg chg="add del">
          <ac:chgData name="Marie Capy" userId="3a5dbdb0-f7e3-43c5-998c-2f02d8fe2d20" providerId="ADAL" clId="{416EF289-F7E3-45FE-9010-7EA2DB6BD051}" dt="2024-08-09T20:01:27" v="5947" actId="11529"/>
          <ac:spMkLst>
            <pc:docMk/>
            <pc:sldMk cId="3695479466" sldId="724"/>
            <ac:spMk id="24" creationId="{194C8447-3FD1-8054-0C0B-FAFE6DCA3B27}"/>
          </ac:spMkLst>
        </pc:spChg>
        <pc:spChg chg="add mod">
          <ac:chgData name="Marie Capy" userId="3a5dbdb0-f7e3-43c5-998c-2f02d8fe2d20" providerId="ADAL" clId="{416EF289-F7E3-45FE-9010-7EA2DB6BD051}" dt="2024-08-06T19:38:35.267" v="1420"/>
          <ac:spMkLst>
            <pc:docMk/>
            <pc:sldMk cId="3695479466" sldId="724"/>
            <ac:spMk id="24" creationId="{2284B856-0696-DE4D-BD89-A9F52746F4BD}"/>
          </ac:spMkLst>
        </pc:spChg>
        <pc:spChg chg="add del">
          <ac:chgData name="Marie Capy" userId="3a5dbdb0-f7e3-43c5-998c-2f02d8fe2d20" providerId="ADAL" clId="{416EF289-F7E3-45FE-9010-7EA2DB6BD051}" dt="2024-08-09T20:01:40.802" v="5949" actId="478"/>
          <ac:spMkLst>
            <pc:docMk/>
            <pc:sldMk cId="3695479466" sldId="724"/>
            <ac:spMk id="25" creationId="{847BE633-DAD8-1D14-4D94-A0E57E3FE057}"/>
          </ac:spMkLst>
        </pc:spChg>
        <pc:spChg chg="add mod">
          <ac:chgData name="Marie Capy" userId="3a5dbdb0-f7e3-43c5-998c-2f02d8fe2d20" providerId="ADAL" clId="{416EF289-F7E3-45FE-9010-7EA2DB6BD051}" dt="2024-08-06T19:38:35.267" v="1420"/>
          <ac:spMkLst>
            <pc:docMk/>
            <pc:sldMk cId="3695479466" sldId="724"/>
            <ac:spMk id="26" creationId="{73C5B43C-1BA4-0544-BBB3-F5CFBC9258A4}"/>
          </ac:spMkLst>
        </pc:spChg>
        <pc:spChg chg="add mod">
          <ac:chgData name="Marie Capy" userId="3a5dbdb0-f7e3-43c5-998c-2f02d8fe2d20" providerId="ADAL" clId="{416EF289-F7E3-45FE-9010-7EA2DB6BD051}" dt="2024-08-06T19:38:35.267" v="1420"/>
          <ac:spMkLst>
            <pc:docMk/>
            <pc:sldMk cId="3695479466" sldId="724"/>
            <ac:spMk id="27" creationId="{DAD065B0-5C9D-8847-9D43-E4FC9AC44FD8}"/>
          </ac:spMkLst>
        </pc:spChg>
        <pc:spChg chg="add mod">
          <ac:chgData name="Marie Capy" userId="3a5dbdb0-f7e3-43c5-998c-2f02d8fe2d20" providerId="ADAL" clId="{416EF289-F7E3-45FE-9010-7EA2DB6BD051}" dt="2024-08-06T19:38:35.267" v="1420"/>
          <ac:spMkLst>
            <pc:docMk/>
            <pc:sldMk cId="3695479466" sldId="724"/>
            <ac:spMk id="28" creationId="{D6C0DCB9-77ED-5C40-8AD6-91C26651EB91}"/>
          </ac:spMkLst>
        </pc:spChg>
        <pc:spChg chg="add mod">
          <ac:chgData name="Marie Capy" userId="3a5dbdb0-f7e3-43c5-998c-2f02d8fe2d20" providerId="ADAL" clId="{416EF289-F7E3-45FE-9010-7EA2DB6BD051}" dt="2024-08-06T19:38:35.267" v="1420"/>
          <ac:spMkLst>
            <pc:docMk/>
            <pc:sldMk cId="3695479466" sldId="724"/>
            <ac:spMk id="30" creationId="{103AD15F-02D8-004A-8EC6-3789F3F458AB}"/>
          </ac:spMkLst>
        </pc:spChg>
        <pc:spChg chg="add mod">
          <ac:chgData name="Marie Capy" userId="3a5dbdb0-f7e3-43c5-998c-2f02d8fe2d20" providerId="ADAL" clId="{416EF289-F7E3-45FE-9010-7EA2DB6BD051}" dt="2024-08-06T19:38:35.267" v="1420"/>
          <ac:spMkLst>
            <pc:docMk/>
            <pc:sldMk cId="3695479466" sldId="724"/>
            <ac:spMk id="31" creationId="{24393088-BC6E-324E-8EF6-C93645B44794}"/>
          </ac:spMkLst>
        </pc:spChg>
        <pc:spChg chg="add mod">
          <ac:chgData name="Marie Capy" userId="3a5dbdb0-f7e3-43c5-998c-2f02d8fe2d20" providerId="ADAL" clId="{416EF289-F7E3-45FE-9010-7EA2DB6BD051}" dt="2024-08-06T19:38:35.267" v="1420"/>
          <ac:spMkLst>
            <pc:docMk/>
            <pc:sldMk cId="3695479466" sldId="724"/>
            <ac:spMk id="32" creationId="{1DBD2B37-0DA4-C740-A342-7BE931E65082}"/>
          </ac:spMkLst>
        </pc:spChg>
        <pc:spChg chg="add del mod">
          <ac:chgData name="Marie Capy" userId="3a5dbdb0-f7e3-43c5-998c-2f02d8fe2d20" providerId="ADAL" clId="{416EF289-F7E3-45FE-9010-7EA2DB6BD051}" dt="2024-08-06T19:57:18.051" v="1823" actId="478"/>
          <ac:spMkLst>
            <pc:docMk/>
            <pc:sldMk cId="3695479466" sldId="724"/>
            <ac:spMk id="39" creationId="{5C245A49-F915-D024-AC78-17BD8994F1CE}"/>
          </ac:spMkLst>
        </pc:spChg>
        <pc:spChg chg="add del mod">
          <ac:chgData name="Marie Capy" userId="3a5dbdb0-f7e3-43c5-998c-2f02d8fe2d20" providerId="ADAL" clId="{416EF289-F7E3-45FE-9010-7EA2DB6BD051}" dt="2024-08-06T19:57:18.051" v="1823" actId="478"/>
          <ac:spMkLst>
            <pc:docMk/>
            <pc:sldMk cId="3695479466" sldId="724"/>
            <ac:spMk id="41" creationId="{D7FF9DE9-C83C-A99C-5630-FF61BAE62EDB}"/>
          </ac:spMkLst>
        </pc:spChg>
        <pc:spChg chg="add mod">
          <ac:chgData name="Marie Capy" userId="3a5dbdb0-f7e3-43c5-998c-2f02d8fe2d20" providerId="ADAL" clId="{416EF289-F7E3-45FE-9010-7EA2DB6BD051}" dt="2024-08-06T19:38:35.267" v="1420"/>
          <ac:spMkLst>
            <pc:docMk/>
            <pc:sldMk cId="3695479466" sldId="724"/>
            <ac:spMk id="44" creationId="{64EC9760-E8AA-471F-8CA1-82197F99150E}"/>
          </ac:spMkLst>
        </pc:spChg>
        <pc:spChg chg="add mod">
          <ac:chgData name="Marie Capy" userId="3a5dbdb0-f7e3-43c5-998c-2f02d8fe2d20" providerId="ADAL" clId="{416EF289-F7E3-45FE-9010-7EA2DB6BD051}" dt="2024-08-06T19:38:35.267" v="1420"/>
          <ac:spMkLst>
            <pc:docMk/>
            <pc:sldMk cId="3695479466" sldId="724"/>
            <ac:spMk id="45" creationId="{2A5FD9E1-795B-41C5-8AEB-163E2E500C0C}"/>
          </ac:spMkLst>
        </pc:spChg>
        <pc:spChg chg="add del mod">
          <ac:chgData name="Marie Capy" userId="3a5dbdb0-f7e3-43c5-998c-2f02d8fe2d20" providerId="ADAL" clId="{416EF289-F7E3-45FE-9010-7EA2DB6BD051}" dt="2024-08-06T19:57:18.051" v="1823" actId="478"/>
          <ac:spMkLst>
            <pc:docMk/>
            <pc:sldMk cId="3695479466" sldId="724"/>
            <ac:spMk id="46" creationId="{D71DDE94-8DE2-4A1D-2FD4-CFC66FA4C96F}"/>
          </ac:spMkLst>
        </pc:spChg>
        <pc:spChg chg="add mod">
          <ac:chgData name="Marie Capy" userId="3a5dbdb0-f7e3-43c5-998c-2f02d8fe2d20" providerId="ADAL" clId="{416EF289-F7E3-45FE-9010-7EA2DB6BD051}" dt="2024-08-06T19:38:35.267" v="1420"/>
          <ac:spMkLst>
            <pc:docMk/>
            <pc:sldMk cId="3695479466" sldId="724"/>
            <ac:spMk id="47" creationId="{B83402F7-F0D3-40F6-9C69-1CDB33854DAB}"/>
          </ac:spMkLst>
        </pc:spChg>
        <pc:spChg chg="add mod">
          <ac:chgData name="Marie Capy" userId="3a5dbdb0-f7e3-43c5-998c-2f02d8fe2d20" providerId="ADAL" clId="{416EF289-F7E3-45FE-9010-7EA2DB6BD051}" dt="2024-08-06T19:38:35.267" v="1420"/>
          <ac:spMkLst>
            <pc:docMk/>
            <pc:sldMk cId="3695479466" sldId="724"/>
            <ac:spMk id="48" creationId="{34F3E752-4F07-44D0-AC51-62D504D6B4A2}"/>
          </ac:spMkLst>
        </pc:spChg>
        <pc:spChg chg="add mod">
          <ac:chgData name="Marie Capy" userId="3a5dbdb0-f7e3-43c5-998c-2f02d8fe2d20" providerId="ADAL" clId="{416EF289-F7E3-45FE-9010-7EA2DB6BD051}" dt="2024-08-06T19:38:35.267" v="1420"/>
          <ac:spMkLst>
            <pc:docMk/>
            <pc:sldMk cId="3695479466" sldId="724"/>
            <ac:spMk id="51" creationId="{6B1301D8-662E-4983-B095-E28FA8E78318}"/>
          </ac:spMkLst>
        </pc:spChg>
        <pc:spChg chg="add mod">
          <ac:chgData name="Marie Capy" userId="3a5dbdb0-f7e3-43c5-998c-2f02d8fe2d20" providerId="ADAL" clId="{416EF289-F7E3-45FE-9010-7EA2DB6BD051}" dt="2024-08-06T19:38:35.267" v="1420"/>
          <ac:spMkLst>
            <pc:docMk/>
            <pc:sldMk cId="3695479466" sldId="724"/>
            <ac:spMk id="52" creationId="{0B1F1450-7D60-42B0-9C66-807ED8EB0229}"/>
          </ac:spMkLst>
        </pc:spChg>
        <pc:spChg chg="add mod">
          <ac:chgData name="Marie Capy" userId="3a5dbdb0-f7e3-43c5-998c-2f02d8fe2d20" providerId="ADAL" clId="{416EF289-F7E3-45FE-9010-7EA2DB6BD051}" dt="2024-08-06T19:38:35.267" v="1420"/>
          <ac:spMkLst>
            <pc:docMk/>
            <pc:sldMk cId="3695479466" sldId="724"/>
            <ac:spMk id="56" creationId="{33F8A776-247E-4D62-BEE0-24328C4F9CF2}"/>
          </ac:spMkLst>
        </pc:spChg>
        <pc:spChg chg="add mod">
          <ac:chgData name="Marie Capy" userId="3a5dbdb0-f7e3-43c5-998c-2f02d8fe2d20" providerId="ADAL" clId="{416EF289-F7E3-45FE-9010-7EA2DB6BD051}" dt="2024-08-06T19:38:35.267" v="1420"/>
          <ac:spMkLst>
            <pc:docMk/>
            <pc:sldMk cId="3695479466" sldId="724"/>
            <ac:spMk id="58" creationId="{C4317E0E-B8A4-4711-ACC7-B40ABB46B0D2}"/>
          </ac:spMkLst>
        </pc:spChg>
        <pc:spChg chg="add mod">
          <ac:chgData name="Marie Capy" userId="3a5dbdb0-f7e3-43c5-998c-2f02d8fe2d20" providerId="ADAL" clId="{416EF289-F7E3-45FE-9010-7EA2DB6BD051}" dt="2024-08-06T19:38:35.267" v="1420"/>
          <ac:spMkLst>
            <pc:docMk/>
            <pc:sldMk cId="3695479466" sldId="724"/>
            <ac:spMk id="59" creationId="{D24DAF74-906D-4CCC-AEF4-4E0ADBEA5E82}"/>
          </ac:spMkLst>
        </pc:spChg>
        <pc:spChg chg="add mod">
          <ac:chgData name="Marie Capy" userId="3a5dbdb0-f7e3-43c5-998c-2f02d8fe2d20" providerId="ADAL" clId="{416EF289-F7E3-45FE-9010-7EA2DB6BD051}" dt="2024-08-06T19:38:35.267" v="1420"/>
          <ac:spMkLst>
            <pc:docMk/>
            <pc:sldMk cId="3695479466" sldId="724"/>
            <ac:spMk id="60" creationId="{9B5D0648-758E-4ED1-98B4-C9DEC1940750}"/>
          </ac:spMkLst>
        </pc:spChg>
        <pc:spChg chg="add mod">
          <ac:chgData name="Marie Capy" userId="3a5dbdb0-f7e3-43c5-998c-2f02d8fe2d20" providerId="ADAL" clId="{416EF289-F7E3-45FE-9010-7EA2DB6BD051}" dt="2024-08-06T19:38:35.267" v="1420"/>
          <ac:spMkLst>
            <pc:docMk/>
            <pc:sldMk cId="3695479466" sldId="724"/>
            <ac:spMk id="61" creationId="{1E368448-350D-438C-9315-D5F60BA5BBD6}"/>
          </ac:spMkLst>
        </pc:spChg>
        <pc:spChg chg="add del mod">
          <ac:chgData name="Marie Capy" userId="3a5dbdb0-f7e3-43c5-998c-2f02d8fe2d20" providerId="ADAL" clId="{416EF289-F7E3-45FE-9010-7EA2DB6BD051}" dt="2024-08-06T19:57:18.051" v="1823" actId="478"/>
          <ac:spMkLst>
            <pc:docMk/>
            <pc:sldMk cId="3695479466" sldId="724"/>
            <ac:spMk id="63" creationId="{D8706A92-D2EB-2023-BFB5-FB1B5F43E421}"/>
          </ac:spMkLst>
        </pc:spChg>
        <pc:spChg chg="add del mod">
          <ac:chgData name="Marie Capy" userId="3a5dbdb0-f7e3-43c5-998c-2f02d8fe2d20" providerId="ADAL" clId="{416EF289-F7E3-45FE-9010-7EA2DB6BD051}" dt="2024-08-06T20:03:33.479" v="1859" actId="478"/>
          <ac:spMkLst>
            <pc:docMk/>
            <pc:sldMk cId="3695479466" sldId="724"/>
            <ac:spMk id="66" creationId="{D68B9C7A-7A8F-BC40-8473-E8FA27DCA690}"/>
          </ac:spMkLst>
        </pc:spChg>
        <pc:spChg chg="add del mod">
          <ac:chgData name="Marie Capy" userId="3a5dbdb0-f7e3-43c5-998c-2f02d8fe2d20" providerId="ADAL" clId="{416EF289-F7E3-45FE-9010-7EA2DB6BD051}" dt="2024-08-06T20:03:33.479" v="1859" actId="478"/>
          <ac:spMkLst>
            <pc:docMk/>
            <pc:sldMk cId="3695479466" sldId="724"/>
            <ac:spMk id="70" creationId="{53C21F95-A060-6417-D6F4-8F6579BC0423}"/>
          </ac:spMkLst>
        </pc:spChg>
        <pc:spChg chg="add del mod">
          <ac:chgData name="Marie Capy" userId="3a5dbdb0-f7e3-43c5-998c-2f02d8fe2d20" providerId="ADAL" clId="{416EF289-F7E3-45FE-9010-7EA2DB6BD051}" dt="2024-08-06T19:47:09.597" v="1544" actId="478"/>
          <ac:spMkLst>
            <pc:docMk/>
            <pc:sldMk cId="3695479466" sldId="724"/>
            <ac:spMk id="72" creationId="{1D5DF9D6-594F-C8DF-6ADE-518DBFDD92BA}"/>
          </ac:spMkLst>
        </pc:spChg>
        <pc:spChg chg="add del mod">
          <ac:chgData name="Marie Capy" userId="3a5dbdb0-f7e3-43c5-998c-2f02d8fe2d20" providerId="ADAL" clId="{416EF289-F7E3-45FE-9010-7EA2DB6BD051}" dt="2024-08-06T19:47:09.597" v="1544" actId="478"/>
          <ac:spMkLst>
            <pc:docMk/>
            <pc:sldMk cId="3695479466" sldId="724"/>
            <ac:spMk id="73" creationId="{E392BDA0-7B7D-023E-061C-ABCEB6AC3797}"/>
          </ac:spMkLst>
        </pc:spChg>
        <pc:spChg chg="add del mod">
          <ac:chgData name="Marie Capy" userId="3a5dbdb0-f7e3-43c5-998c-2f02d8fe2d20" providerId="ADAL" clId="{416EF289-F7E3-45FE-9010-7EA2DB6BD051}" dt="2024-08-06T19:47:09.597" v="1544" actId="478"/>
          <ac:spMkLst>
            <pc:docMk/>
            <pc:sldMk cId="3695479466" sldId="724"/>
            <ac:spMk id="74" creationId="{2747E18F-F784-2577-E880-861E243B1F25}"/>
          </ac:spMkLst>
        </pc:spChg>
        <pc:spChg chg="add del mod">
          <ac:chgData name="Marie Capy" userId="3a5dbdb0-f7e3-43c5-998c-2f02d8fe2d20" providerId="ADAL" clId="{416EF289-F7E3-45FE-9010-7EA2DB6BD051}" dt="2024-08-06T20:03:33.479" v="1859" actId="478"/>
          <ac:spMkLst>
            <pc:docMk/>
            <pc:sldMk cId="3695479466" sldId="724"/>
            <ac:spMk id="76" creationId="{0FD6E708-54CC-903C-E248-139BA9E6B2F0}"/>
          </ac:spMkLst>
        </pc:spChg>
        <pc:spChg chg="add del mod">
          <ac:chgData name="Marie Capy" userId="3a5dbdb0-f7e3-43c5-998c-2f02d8fe2d20" providerId="ADAL" clId="{416EF289-F7E3-45FE-9010-7EA2DB6BD051}" dt="2024-08-06T20:03:33.479" v="1859" actId="478"/>
          <ac:spMkLst>
            <pc:docMk/>
            <pc:sldMk cId="3695479466" sldId="724"/>
            <ac:spMk id="78" creationId="{28A164DA-08BE-D9D0-55E5-E2FFD44F9A32}"/>
          </ac:spMkLst>
        </pc:spChg>
        <pc:spChg chg="add del mod topLvl">
          <ac:chgData name="Marie Capy" userId="3a5dbdb0-f7e3-43c5-998c-2f02d8fe2d20" providerId="ADAL" clId="{416EF289-F7E3-45FE-9010-7EA2DB6BD051}" dt="2024-08-06T20:11:42.198" v="2005" actId="478"/>
          <ac:spMkLst>
            <pc:docMk/>
            <pc:sldMk cId="3695479466" sldId="724"/>
            <ac:spMk id="104" creationId="{003FD723-0809-4AD1-DFF0-26953229F997}"/>
          </ac:spMkLst>
        </pc:spChg>
        <pc:spChg chg="add del mod topLvl">
          <ac:chgData name="Marie Capy" userId="3a5dbdb0-f7e3-43c5-998c-2f02d8fe2d20" providerId="ADAL" clId="{416EF289-F7E3-45FE-9010-7EA2DB6BD051}" dt="2024-08-06T20:11:42.198" v="2005" actId="478"/>
          <ac:spMkLst>
            <pc:docMk/>
            <pc:sldMk cId="3695479466" sldId="724"/>
            <ac:spMk id="105" creationId="{36E662C3-C746-B0D9-6A96-85B1333E0BA9}"/>
          </ac:spMkLst>
        </pc:spChg>
        <pc:spChg chg="add del mod topLvl">
          <ac:chgData name="Marie Capy" userId="3a5dbdb0-f7e3-43c5-998c-2f02d8fe2d20" providerId="ADAL" clId="{416EF289-F7E3-45FE-9010-7EA2DB6BD051}" dt="2024-08-06T20:11:45.087" v="2008" actId="478"/>
          <ac:spMkLst>
            <pc:docMk/>
            <pc:sldMk cId="3695479466" sldId="724"/>
            <ac:spMk id="109" creationId="{32602CB2-5879-673F-41AF-CE087F0DC5DE}"/>
          </ac:spMkLst>
        </pc:spChg>
        <pc:spChg chg="add mod topLvl">
          <ac:chgData name="Marie Capy" userId="3a5dbdb0-f7e3-43c5-998c-2f02d8fe2d20" providerId="ADAL" clId="{416EF289-F7E3-45FE-9010-7EA2DB6BD051}" dt="2024-08-09T20:09:50.324" v="6007" actId="554"/>
          <ac:spMkLst>
            <pc:docMk/>
            <pc:sldMk cId="3695479466" sldId="724"/>
            <ac:spMk id="123" creationId="{0C0417A0-5F5B-C788-ABB8-36A68142CB6B}"/>
          </ac:spMkLst>
        </pc:spChg>
        <pc:spChg chg="add del mod ord">
          <ac:chgData name="Marie Capy" userId="3a5dbdb0-f7e3-43c5-998c-2f02d8fe2d20" providerId="ADAL" clId="{416EF289-F7E3-45FE-9010-7EA2DB6BD051}" dt="2024-08-06T20:07:12.377" v="1935" actId="478"/>
          <ac:spMkLst>
            <pc:docMk/>
            <pc:sldMk cId="3695479466" sldId="724"/>
            <ac:spMk id="124" creationId="{C4DC6A1F-005C-AB66-89E8-4A306DFD4DB9}"/>
          </ac:spMkLst>
        </pc:spChg>
        <pc:spChg chg="add del mod ord topLvl">
          <ac:chgData name="Marie Capy" userId="3a5dbdb0-f7e3-43c5-998c-2f02d8fe2d20" providerId="ADAL" clId="{416EF289-F7E3-45FE-9010-7EA2DB6BD051}" dt="2024-08-06T21:13:18.730" v="3400" actId="1036"/>
          <ac:spMkLst>
            <pc:docMk/>
            <pc:sldMk cId="3695479466" sldId="724"/>
            <ac:spMk id="135" creationId="{C2585EE8-6D99-7FDB-BE8A-E939AE892AB4}"/>
          </ac:spMkLst>
        </pc:spChg>
        <pc:spChg chg="add del mod topLvl">
          <ac:chgData name="Marie Capy" userId="3a5dbdb0-f7e3-43c5-998c-2f02d8fe2d20" providerId="ADAL" clId="{416EF289-F7E3-45FE-9010-7EA2DB6BD051}" dt="2024-08-06T20:38:51.328" v="2448" actId="478"/>
          <ac:spMkLst>
            <pc:docMk/>
            <pc:sldMk cId="3695479466" sldId="724"/>
            <ac:spMk id="136" creationId="{2644B8AD-2973-8439-EF2B-7E2C67F6C7EE}"/>
          </ac:spMkLst>
        </pc:spChg>
        <pc:spChg chg="add mod topLvl">
          <ac:chgData name="Marie Capy" userId="3a5dbdb0-f7e3-43c5-998c-2f02d8fe2d20" providerId="ADAL" clId="{416EF289-F7E3-45FE-9010-7EA2DB6BD051}" dt="2024-08-06T21:13:18.730" v="3400" actId="1036"/>
          <ac:spMkLst>
            <pc:docMk/>
            <pc:sldMk cId="3695479466" sldId="724"/>
            <ac:spMk id="137" creationId="{81DD6078-17CE-C49E-F003-C3C0CE3E69FF}"/>
          </ac:spMkLst>
        </pc:spChg>
        <pc:spChg chg="add mod topLvl">
          <ac:chgData name="Marie Capy" userId="3a5dbdb0-f7e3-43c5-998c-2f02d8fe2d20" providerId="ADAL" clId="{416EF289-F7E3-45FE-9010-7EA2DB6BD051}" dt="2024-08-06T21:13:18.730" v="3400" actId="1036"/>
          <ac:spMkLst>
            <pc:docMk/>
            <pc:sldMk cId="3695479466" sldId="724"/>
            <ac:spMk id="138" creationId="{A310B351-DCED-7E06-87FE-28366199BDB4}"/>
          </ac:spMkLst>
        </pc:spChg>
        <pc:spChg chg="add mod topLvl">
          <ac:chgData name="Marie Capy" userId="3a5dbdb0-f7e3-43c5-998c-2f02d8fe2d20" providerId="ADAL" clId="{416EF289-F7E3-45FE-9010-7EA2DB6BD051}" dt="2024-08-06T21:13:18.730" v="3400" actId="1036"/>
          <ac:spMkLst>
            <pc:docMk/>
            <pc:sldMk cId="3695479466" sldId="724"/>
            <ac:spMk id="139" creationId="{283F7342-84E8-5DBB-8E37-D2CA6FD014D8}"/>
          </ac:spMkLst>
        </pc:spChg>
        <pc:spChg chg="add mod topLvl">
          <ac:chgData name="Marie Capy" userId="3a5dbdb0-f7e3-43c5-998c-2f02d8fe2d20" providerId="ADAL" clId="{416EF289-F7E3-45FE-9010-7EA2DB6BD051}" dt="2024-08-06T21:13:18.730" v="3400" actId="1036"/>
          <ac:spMkLst>
            <pc:docMk/>
            <pc:sldMk cId="3695479466" sldId="724"/>
            <ac:spMk id="140" creationId="{D28A55E5-F663-D379-0383-DE1141416F1C}"/>
          </ac:spMkLst>
        </pc:spChg>
        <pc:spChg chg="add mod ord topLvl">
          <ac:chgData name="Marie Capy" userId="3a5dbdb0-f7e3-43c5-998c-2f02d8fe2d20" providerId="ADAL" clId="{416EF289-F7E3-45FE-9010-7EA2DB6BD051}" dt="2024-08-06T21:13:18.730" v="3400" actId="1036"/>
          <ac:spMkLst>
            <pc:docMk/>
            <pc:sldMk cId="3695479466" sldId="724"/>
            <ac:spMk id="141" creationId="{246E773F-6942-8C48-B377-B41A5878C061}"/>
          </ac:spMkLst>
        </pc:spChg>
        <pc:spChg chg="add del mod">
          <ac:chgData name="Marie Capy" userId="3a5dbdb0-f7e3-43c5-998c-2f02d8fe2d20" providerId="ADAL" clId="{416EF289-F7E3-45FE-9010-7EA2DB6BD051}" dt="2024-08-06T20:57:16.158" v="2871" actId="478"/>
          <ac:spMkLst>
            <pc:docMk/>
            <pc:sldMk cId="3695479466" sldId="724"/>
            <ac:spMk id="142" creationId="{692140B3-C491-6478-6747-5247E2C6605C}"/>
          </ac:spMkLst>
        </pc:spChg>
        <pc:spChg chg="add del mod">
          <ac:chgData name="Marie Capy" userId="3a5dbdb0-f7e3-43c5-998c-2f02d8fe2d20" providerId="ADAL" clId="{416EF289-F7E3-45FE-9010-7EA2DB6BD051}" dt="2024-08-06T20:13:44.485" v="2046" actId="478"/>
          <ac:spMkLst>
            <pc:docMk/>
            <pc:sldMk cId="3695479466" sldId="724"/>
            <ac:spMk id="143" creationId="{F01F4CAC-1ED8-E327-BDE7-B480003C8CB2}"/>
          </ac:spMkLst>
        </pc:spChg>
        <pc:spChg chg="add del mod">
          <ac:chgData name="Marie Capy" userId="3a5dbdb0-f7e3-43c5-998c-2f02d8fe2d20" providerId="ADAL" clId="{416EF289-F7E3-45FE-9010-7EA2DB6BD051}" dt="2024-08-06T20:13:45.254" v="2047" actId="478"/>
          <ac:spMkLst>
            <pc:docMk/>
            <pc:sldMk cId="3695479466" sldId="724"/>
            <ac:spMk id="144" creationId="{A2C02D79-8A93-2C54-D89C-520B4EABBF28}"/>
          </ac:spMkLst>
        </pc:spChg>
        <pc:spChg chg="add del mod ord">
          <ac:chgData name="Marie Capy" userId="3a5dbdb0-f7e3-43c5-998c-2f02d8fe2d20" providerId="ADAL" clId="{416EF289-F7E3-45FE-9010-7EA2DB6BD051}" dt="2024-08-06T20:24:20.084" v="2215" actId="478"/>
          <ac:spMkLst>
            <pc:docMk/>
            <pc:sldMk cId="3695479466" sldId="724"/>
            <ac:spMk id="145" creationId="{3384584E-EBA3-091D-45B8-B457ED60560F}"/>
          </ac:spMkLst>
        </pc:spChg>
        <pc:spChg chg="add del mod">
          <ac:chgData name="Marie Capy" userId="3a5dbdb0-f7e3-43c5-998c-2f02d8fe2d20" providerId="ADAL" clId="{416EF289-F7E3-45FE-9010-7EA2DB6BD051}" dt="2024-08-06T20:20:19.638" v="2164" actId="478"/>
          <ac:spMkLst>
            <pc:docMk/>
            <pc:sldMk cId="3695479466" sldId="724"/>
            <ac:spMk id="146" creationId="{B6DCDE22-47C2-C3EF-F8AB-494BD1DAE734}"/>
          </ac:spMkLst>
        </pc:spChg>
        <pc:spChg chg="add mod">
          <ac:chgData name="Marie Capy" userId="3a5dbdb0-f7e3-43c5-998c-2f02d8fe2d20" providerId="ADAL" clId="{416EF289-F7E3-45FE-9010-7EA2DB6BD051}" dt="2024-08-09T20:14:42.144" v="6103" actId="1037"/>
          <ac:spMkLst>
            <pc:docMk/>
            <pc:sldMk cId="3695479466" sldId="724"/>
            <ac:spMk id="148" creationId="{20236423-D22F-0F82-CF81-3206695B1ECF}"/>
          </ac:spMkLst>
        </pc:spChg>
        <pc:spChg chg="add mod">
          <ac:chgData name="Marie Capy" userId="3a5dbdb0-f7e3-43c5-998c-2f02d8fe2d20" providerId="ADAL" clId="{416EF289-F7E3-45FE-9010-7EA2DB6BD051}" dt="2024-08-09T20:12:54.503" v="6027" actId="14100"/>
          <ac:spMkLst>
            <pc:docMk/>
            <pc:sldMk cId="3695479466" sldId="724"/>
            <ac:spMk id="149" creationId="{84CA2786-565B-7F8F-0DDA-9B959EDFB059}"/>
          </ac:spMkLst>
        </pc:spChg>
        <pc:spChg chg="add mod">
          <ac:chgData name="Marie Capy" userId="3a5dbdb0-f7e3-43c5-998c-2f02d8fe2d20" providerId="ADAL" clId="{416EF289-F7E3-45FE-9010-7EA2DB6BD051}" dt="2024-08-09T20:09:50.324" v="6007" actId="554"/>
          <ac:spMkLst>
            <pc:docMk/>
            <pc:sldMk cId="3695479466" sldId="724"/>
            <ac:spMk id="159" creationId="{50540086-526F-D9E6-08CE-7F9510BF34B4}"/>
          </ac:spMkLst>
        </pc:spChg>
        <pc:spChg chg="add mod">
          <ac:chgData name="Marie Capy" userId="3a5dbdb0-f7e3-43c5-998c-2f02d8fe2d20" providerId="ADAL" clId="{416EF289-F7E3-45FE-9010-7EA2DB6BD051}" dt="2024-08-06T21:13:18.730" v="3400" actId="1036"/>
          <ac:spMkLst>
            <pc:docMk/>
            <pc:sldMk cId="3695479466" sldId="724"/>
            <ac:spMk id="160" creationId="{40B03340-B72B-6690-1A1F-961A53AD2CDA}"/>
          </ac:spMkLst>
        </pc:spChg>
        <pc:spChg chg="add del mod">
          <ac:chgData name="Marie Capy" userId="3a5dbdb0-f7e3-43c5-998c-2f02d8fe2d20" providerId="ADAL" clId="{416EF289-F7E3-45FE-9010-7EA2DB6BD051}" dt="2024-08-06T20:16:10.189" v="2092" actId="478"/>
          <ac:spMkLst>
            <pc:docMk/>
            <pc:sldMk cId="3695479466" sldId="724"/>
            <ac:spMk id="161" creationId="{80F06347-BFFF-120C-F65C-DBCE7F3470C7}"/>
          </ac:spMkLst>
        </pc:spChg>
        <pc:spChg chg="add mod ord">
          <ac:chgData name="Marie Capy" userId="3a5dbdb0-f7e3-43c5-998c-2f02d8fe2d20" providerId="ADAL" clId="{416EF289-F7E3-45FE-9010-7EA2DB6BD051}" dt="2024-08-06T21:13:18.730" v="3400" actId="1036"/>
          <ac:spMkLst>
            <pc:docMk/>
            <pc:sldMk cId="3695479466" sldId="724"/>
            <ac:spMk id="162" creationId="{816BE022-30F5-751F-BDC4-9FB0DB64561B}"/>
          </ac:spMkLst>
        </pc:spChg>
        <pc:spChg chg="add mod">
          <ac:chgData name="Marie Capy" userId="3a5dbdb0-f7e3-43c5-998c-2f02d8fe2d20" providerId="ADAL" clId="{416EF289-F7E3-45FE-9010-7EA2DB6BD051}" dt="2024-08-06T20:19:40.871" v="2156" actId="1076"/>
          <ac:spMkLst>
            <pc:docMk/>
            <pc:sldMk cId="3695479466" sldId="724"/>
            <ac:spMk id="171" creationId="{6BC46569-9835-AEB2-D096-D8C55638B52B}"/>
          </ac:spMkLst>
        </pc:spChg>
        <pc:spChg chg="add mod">
          <ac:chgData name="Marie Capy" userId="3a5dbdb0-f7e3-43c5-998c-2f02d8fe2d20" providerId="ADAL" clId="{416EF289-F7E3-45FE-9010-7EA2DB6BD051}" dt="2024-08-06T20:19:40.871" v="2156" actId="1076"/>
          <ac:spMkLst>
            <pc:docMk/>
            <pc:sldMk cId="3695479466" sldId="724"/>
            <ac:spMk id="172" creationId="{4FDC486F-7D33-0D62-0763-C3268CC25031}"/>
          </ac:spMkLst>
        </pc:spChg>
        <pc:spChg chg="add del mod">
          <ac:chgData name="Marie Capy" userId="3a5dbdb0-f7e3-43c5-998c-2f02d8fe2d20" providerId="ADAL" clId="{416EF289-F7E3-45FE-9010-7EA2DB6BD051}" dt="2024-08-06T20:24:20.919" v="2216" actId="478"/>
          <ac:spMkLst>
            <pc:docMk/>
            <pc:sldMk cId="3695479466" sldId="724"/>
            <ac:spMk id="175" creationId="{2CAA505F-7191-98E1-9BE1-B41837E51D66}"/>
          </ac:spMkLst>
        </pc:spChg>
        <pc:spChg chg="add mod ord topLvl">
          <ac:chgData name="Marie Capy" userId="3a5dbdb0-f7e3-43c5-998c-2f02d8fe2d20" providerId="ADAL" clId="{416EF289-F7E3-45FE-9010-7EA2DB6BD051}" dt="2024-08-06T21:30:42.401" v="4884" actId="339"/>
          <ac:spMkLst>
            <pc:docMk/>
            <pc:sldMk cId="3695479466" sldId="724"/>
            <ac:spMk id="176" creationId="{98BAB23A-E669-A1A5-469F-41DC807D75E9}"/>
          </ac:spMkLst>
        </pc:spChg>
        <pc:spChg chg="add mod topLvl">
          <ac:chgData name="Marie Capy" userId="3a5dbdb0-f7e3-43c5-998c-2f02d8fe2d20" providerId="ADAL" clId="{416EF289-F7E3-45FE-9010-7EA2DB6BD051}" dt="2024-08-06T21:13:18.730" v="3400" actId="1036"/>
          <ac:spMkLst>
            <pc:docMk/>
            <pc:sldMk cId="3695479466" sldId="724"/>
            <ac:spMk id="183" creationId="{702B343B-9826-29E4-B9C4-1405FE1D0C6C}"/>
          </ac:spMkLst>
        </pc:spChg>
        <pc:spChg chg="add mod topLvl">
          <ac:chgData name="Marie Capy" userId="3a5dbdb0-f7e3-43c5-998c-2f02d8fe2d20" providerId="ADAL" clId="{416EF289-F7E3-45FE-9010-7EA2DB6BD051}" dt="2024-08-06T21:13:18.730" v="3400" actId="1036"/>
          <ac:spMkLst>
            <pc:docMk/>
            <pc:sldMk cId="3695479466" sldId="724"/>
            <ac:spMk id="184" creationId="{6179EF65-86F4-3E4E-71BB-ADEFA720E558}"/>
          </ac:spMkLst>
        </pc:spChg>
        <pc:spChg chg="add mod">
          <ac:chgData name="Marie Capy" userId="3a5dbdb0-f7e3-43c5-998c-2f02d8fe2d20" providerId="ADAL" clId="{416EF289-F7E3-45FE-9010-7EA2DB6BD051}" dt="2024-08-06T21:13:18.730" v="3400" actId="1036"/>
          <ac:spMkLst>
            <pc:docMk/>
            <pc:sldMk cId="3695479466" sldId="724"/>
            <ac:spMk id="185" creationId="{F3AD6A36-B953-1FFC-CB68-3F31DF67FF62}"/>
          </ac:spMkLst>
        </pc:spChg>
        <pc:spChg chg="add mod">
          <ac:chgData name="Marie Capy" userId="3a5dbdb0-f7e3-43c5-998c-2f02d8fe2d20" providerId="ADAL" clId="{416EF289-F7E3-45FE-9010-7EA2DB6BD051}" dt="2024-08-06T21:13:18.730" v="3400" actId="1036"/>
          <ac:spMkLst>
            <pc:docMk/>
            <pc:sldMk cId="3695479466" sldId="724"/>
            <ac:spMk id="190" creationId="{3BC65F2F-9926-4620-2396-34F1D7895CE7}"/>
          </ac:spMkLst>
        </pc:spChg>
        <pc:spChg chg="add mod">
          <ac:chgData name="Marie Capy" userId="3a5dbdb0-f7e3-43c5-998c-2f02d8fe2d20" providerId="ADAL" clId="{416EF289-F7E3-45FE-9010-7EA2DB6BD051}" dt="2024-08-06T21:13:18.730" v="3400" actId="1036"/>
          <ac:spMkLst>
            <pc:docMk/>
            <pc:sldMk cId="3695479466" sldId="724"/>
            <ac:spMk id="193" creationId="{2D2DAAD6-B18E-B985-46CE-B50E67A6F8CB}"/>
          </ac:spMkLst>
        </pc:spChg>
        <pc:spChg chg="add mod">
          <ac:chgData name="Marie Capy" userId="3a5dbdb0-f7e3-43c5-998c-2f02d8fe2d20" providerId="ADAL" clId="{416EF289-F7E3-45FE-9010-7EA2DB6BD051}" dt="2024-08-06T21:13:18.730" v="3400" actId="1036"/>
          <ac:spMkLst>
            <pc:docMk/>
            <pc:sldMk cId="3695479466" sldId="724"/>
            <ac:spMk id="200" creationId="{E86746E9-5D36-ECBE-33B1-170A20AD52CA}"/>
          </ac:spMkLst>
        </pc:spChg>
        <pc:spChg chg="add mod">
          <ac:chgData name="Marie Capy" userId="3a5dbdb0-f7e3-43c5-998c-2f02d8fe2d20" providerId="ADAL" clId="{416EF289-F7E3-45FE-9010-7EA2DB6BD051}" dt="2024-08-06T21:13:18.730" v="3400" actId="1036"/>
          <ac:spMkLst>
            <pc:docMk/>
            <pc:sldMk cId="3695479466" sldId="724"/>
            <ac:spMk id="201" creationId="{C47FF90F-4D8F-944A-2B4C-13DB05B33DAB}"/>
          </ac:spMkLst>
        </pc:spChg>
        <pc:spChg chg="add mod">
          <ac:chgData name="Marie Capy" userId="3a5dbdb0-f7e3-43c5-998c-2f02d8fe2d20" providerId="ADAL" clId="{416EF289-F7E3-45FE-9010-7EA2DB6BD051}" dt="2024-08-06T21:13:18.730" v="3400" actId="1036"/>
          <ac:spMkLst>
            <pc:docMk/>
            <pc:sldMk cId="3695479466" sldId="724"/>
            <ac:spMk id="202" creationId="{997162C6-718B-9A04-DC50-7F59665E3E58}"/>
          </ac:spMkLst>
        </pc:spChg>
        <pc:spChg chg="add del mod">
          <ac:chgData name="Marie Capy" userId="3a5dbdb0-f7e3-43c5-998c-2f02d8fe2d20" providerId="ADAL" clId="{416EF289-F7E3-45FE-9010-7EA2DB6BD051}" dt="2024-08-06T21:00:17.255" v="2958" actId="478"/>
          <ac:spMkLst>
            <pc:docMk/>
            <pc:sldMk cId="3695479466" sldId="724"/>
            <ac:spMk id="203" creationId="{484528E0-C6B6-EC0E-F473-90A60285284C}"/>
          </ac:spMkLst>
        </pc:spChg>
        <pc:grpChg chg="add del mod">
          <ac:chgData name="Marie Capy" userId="3a5dbdb0-f7e3-43c5-998c-2f02d8fe2d20" providerId="ADAL" clId="{416EF289-F7E3-45FE-9010-7EA2DB6BD051}" dt="2024-08-06T20:09:01.346" v="1965" actId="165"/>
          <ac:grpSpMkLst>
            <pc:docMk/>
            <pc:sldMk cId="3695479466" sldId="724"/>
            <ac:grpSpMk id="147" creationId="{A1AADFF7-04F5-2908-B849-BE12DBFADE05}"/>
          </ac:grpSpMkLst>
        </pc:grpChg>
        <pc:grpChg chg="add del mod">
          <ac:chgData name="Marie Capy" userId="3a5dbdb0-f7e3-43c5-998c-2f02d8fe2d20" providerId="ADAL" clId="{416EF289-F7E3-45FE-9010-7EA2DB6BD051}" dt="2024-08-06T20:57:52.366" v="2880" actId="165"/>
          <ac:grpSpMkLst>
            <pc:docMk/>
            <pc:sldMk cId="3695479466" sldId="724"/>
            <ac:grpSpMk id="199" creationId="{CBC3D459-EA72-CF7D-8C92-9F0C27E6F534}"/>
          </ac:grpSpMkLst>
        </pc:grpChg>
        <pc:graphicFrameChg chg="add del mod">
          <ac:chgData name="Marie Capy" userId="3a5dbdb0-f7e3-43c5-998c-2f02d8fe2d20" providerId="ADAL" clId="{416EF289-F7E3-45FE-9010-7EA2DB6BD051}" dt="2024-08-06T20:03:33.479" v="1859" actId="478"/>
          <ac:graphicFrameMkLst>
            <pc:docMk/>
            <pc:sldMk cId="3695479466" sldId="724"/>
            <ac:graphicFrameMk id="36" creationId="{465E828C-241A-3382-11B8-61E10BEF3681}"/>
          </ac:graphicFrameMkLst>
        </pc:graphicFrameChg>
        <pc:graphicFrameChg chg="add mod">
          <ac:chgData name="Marie Capy" userId="3a5dbdb0-f7e3-43c5-998c-2f02d8fe2d20" providerId="ADAL" clId="{416EF289-F7E3-45FE-9010-7EA2DB6BD051}" dt="2024-08-06T19:38:35.267" v="1420"/>
          <ac:graphicFrameMkLst>
            <pc:docMk/>
            <pc:sldMk cId="3695479466" sldId="724"/>
            <ac:graphicFrameMk id="40" creationId="{3CDCED59-3443-435E-875F-9AEEB554AAB1}"/>
          </ac:graphicFrameMkLst>
        </pc:graphicFrameChg>
        <pc:picChg chg="add mod">
          <ac:chgData name="Marie Capy" userId="3a5dbdb0-f7e3-43c5-998c-2f02d8fe2d20" providerId="ADAL" clId="{416EF289-F7E3-45FE-9010-7EA2DB6BD051}" dt="2024-08-09T20:13:03.216" v="6057" actId="1035"/>
          <ac:picMkLst>
            <pc:docMk/>
            <pc:sldMk cId="3695479466" sldId="724"/>
            <ac:picMk id="3" creationId="{D336D315-1D14-2C4F-9B88-0C47684C57BD}"/>
          </ac:picMkLst>
        </pc:picChg>
        <pc:picChg chg="add mod">
          <ac:chgData name="Marie Capy" userId="3a5dbdb0-f7e3-43c5-998c-2f02d8fe2d20" providerId="ADAL" clId="{416EF289-F7E3-45FE-9010-7EA2DB6BD051}" dt="2024-08-09T20:09:52.481" v="6008" actId="554"/>
          <ac:picMkLst>
            <pc:docMk/>
            <pc:sldMk cId="3695479466" sldId="724"/>
            <ac:picMk id="15" creationId="{80406860-14E5-63AF-41DF-D1C5FD40DA1D}"/>
          </ac:picMkLst>
        </pc:picChg>
        <pc:picChg chg="add mod topLvl">
          <ac:chgData name="Marie Capy" userId="3a5dbdb0-f7e3-43c5-998c-2f02d8fe2d20" providerId="ADAL" clId="{416EF289-F7E3-45FE-9010-7EA2DB6BD051}" dt="2024-08-09T20:13:28.114" v="6080" actId="1038"/>
          <ac:picMkLst>
            <pc:docMk/>
            <pc:sldMk cId="3695479466" sldId="724"/>
            <ac:picMk id="85" creationId="{9D378796-2802-3372-4C9A-68610DF26FE1}"/>
          </ac:picMkLst>
        </pc:picChg>
        <pc:picChg chg="add del mod topLvl">
          <ac:chgData name="Marie Capy" userId="3a5dbdb0-f7e3-43c5-998c-2f02d8fe2d20" providerId="ADAL" clId="{416EF289-F7E3-45FE-9010-7EA2DB6BD051}" dt="2024-08-06T20:11:42.198" v="2005" actId="478"/>
          <ac:picMkLst>
            <pc:docMk/>
            <pc:sldMk cId="3695479466" sldId="724"/>
            <ac:picMk id="86" creationId="{1254790B-B3A9-9F9F-D97F-AE37C482FAEA}"/>
          </ac:picMkLst>
        </pc:picChg>
        <pc:picChg chg="add mod">
          <ac:chgData name="Marie Capy" userId="3a5dbdb0-f7e3-43c5-998c-2f02d8fe2d20" providerId="ADAL" clId="{416EF289-F7E3-45FE-9010-7EA2DB6BD051}" dt="2024-08-06T19:39:56.835" v="1433"/>
          <ac:picMkLst>
            <pc:docMk/>
            <pc:sldMk cId="3695479466" sldId="724"/>
            <ac:picMk id="87" creationId="{25195DFB-F288-9214-57B7-82C86EC3D657}"/>
          </ac:picMkLst>
        </pc:picChg>
        <pc:picChg chg="add del mod topLvl">
          <ac:chgData name="Marie Capy" userId="3a5dbdb0-f7e3-43c5-998c-2f02d8fe2d20" providerId="ADAL" clId="{416EF289-F7E3-45FE-9010-7EA2DB6BD051}" dt="2024-08-06T20:11:42.198" v="2005" actId="478"/>
          <ac:picMkLst>
            <pc:docMk/>
            <pc:sldMk cId="3695479466" sldId="724"/>
            <ac:picMk id="88" creationId="{7FE4BE6B-73BE-7DD9-A594-BB6A899FCF29}"/>
          </ac:picMkLst>
        </pc:picChg>
        <pc:picChg chg="add del mod topLvl">
          <ac:chgData name="Marie Capy" userId="3a5dbdb0-f7e3-43c5-998c-2f02d8fe2d20" providerId="ADAL" clId="{416EF289-F7E3-45FE-9010-7EA2DB6BD051}" dt="2024-08-06T20:11:42.198" v="2005" actId="478"/>
          <ac:picMkLst>
            <pc:docMk/>
            <pc:sldMk cId="3695479466" sldId="724"/>
            <ac:picMk id="89" creationId="{447867CE-5D33-9A62-E99F-F47F646F229F}"/>
          </ac:picMkLst>
        </pc:picChg>
        <pc:picChg chg="add del mod topLvl">
          <ac:chgData name="Marie Capy" userId="3a5dbdb0-f7e3-43c5-998c-2f02d8fe2d20" providerId="ADAL" clId="{416EF289-F7E3-45FE-9010-7EA2DB6BD051}" dt="2024-08-06T20:11:42.936" v="2006" actId="478"/>
          <ac:picMkLst>
            <pc:docMk/>
            <pc:sldMk cId="3695479466" sldId="724"/>
            <ac:picMk id="107" creationId="{8DBA1244-AFB0-0D69-B1F3-41697DAF102D}"/>
          </ac:picMkLst>
        </pc:picChg>
        <pc:picChg chg="add del mod">
          <ac:chgData name="Marie Capy" userId="3a5dbdb0-f7e3-43c5-998c-2f02d8fe2d20" providerId="ADAL" clId="{416EF289-F7E3-45FE-9010-7EA2DB6BD051}" dt="2024-08-06T19:43:43.650" v="1500" actId="478"/>
          <ac:picMkLst>
            <pc:docMk/>
            <pc:sldMk cId="3695479466" sldId="724"/>
            <ac:picMk id="108" creationId="{4FFC7F7A-CD6A-AAA2-C246-381B6DB781FB}"/>
          </ac:picMkLst>
        </pc:picChg>
        <pc:picChg chg="add del mod topLvl">
          <ac:chgData name="Marie Capy" userId="3a5dbdb0-f7e3-43c5-998c-2f02d8fe2d20" providerId="ADAL" clId="{416EF289-F7E3-45FE-9010-7EA2DB6BD051}" dt="2024-08-06T21:03:49.167" v="2999" actId="478"/>
          <ac:picMkLst>
            <pc:docMk/>
            <pc:sldMk cId="3695479466" sldId="724"/>
            <ac:picMk id="117" creationId="{B538EC42-5485-5D5C-8042-558259DEAD83}"/>
          </ac:picMkLst>
        </pc:picChg>
        <pc:picChg chg="add del mod topLvl">
          <ac:chgData name="Marie Capy" userId="3a5dbdb0-f7e3-43c5-998c-2f02d8fe2d20" providerId="ADAL" clId="{416EF289-F7E3-45FE-9010-7EA2DB6BD051}" dt="2024-08-06T21:03:48.381" v="2998" actId="478"/>
          <ac:picMkLst>
            <pc:docMk/>
            <pc:sldMk cId="3695479466" sldId="724"/>
            <ac:picMk id="120" creationId="{D0F5AE76-9478-D85C-8793-AFDE652F6176}"/>
          </ac:picMkLst>
        </pc:picChg>
        <pc:picChg chg="add del mod topLvl">
          <ac:chgData name="Marie Capy" userId="3a5dbdb0-f7e3-43c5-998c-2f02d8fe2d20" providerId="ADAL" clId="{416EF289-F7E3-45FE-9010-7EA2DB6BD051}" dt="2024-08-06T21:13:18.730" v="3400" actId="1036"/>
          <ac:picMkLst>
            <pc:docMk/>
            <pc:sldMk cId="3695479466" sldId="724"/>
            <ac:picMk id="126" creationId="{BC5A4A3C-5764-34A0-5E00-1D9E61A4EDF2}"/>
          </ac:picMkLst>
        </pc:picChg>
        <pc:picChg chg="add del mod topLvl">
          <ac:chgData name="Marie Capy" userId="3a5dbdb0-f7e3-43c5-998c-2f02d8fe2d20" providerId="ADAL" clId="{416EF289-F7E3-45FE-9010-7EA2DB6BD051}" dt="2024-08-06T20:38:53.773" v="2449" actId="478"/>
          <ac:picMkLst>
            <pc:docMk/>
            <pc:sldMk cId="3695479466" sldId="724"/>
            <ac:picMk id="128" creationId="{2D2BDAE2-D252-72F1-0036-DCC768562BBB}"/>
          </ac:picMkLst>
        </pc:picChg>
        <pc:picChg chg="add mod topLvl">
          <ac:chgData name="Marie Capy" userId="3a5dbdb0-f7e3-43c5-998c-2f02d8fe2d20" providerId="ADAL" clId="{416EF289-F7E3-45FE-9010-7EA2DB6BD051}" dt="2024-08-06T21:13:18.730" v="3400" actId="1036"/>
          <ac:picMkLst>
            <pc:docMk/>
            <pc:sldMk cId="3695479466" sldId="724"/>
            <ac:picMk id="130" creationId="{193BDFC5-E147-31C8-69A9-DA300B77E215}"/>
          </ac:picMkLst>
        </pc:picChg>
        <pc:picChg chg="add mod topLvl">
          <ac:chgData name="Marie Capy" userId="3a5dbdb0-f7e3-43c5-998c-2f02d8fe2d20" providerId="ADAL" clId="{416EF289-F7E3-45FE-9010-7EA2DB6BD051}" dt="2024-08-06T21:13:18.730" v="3400" actId="1036"/>
          <ac:picMkLst>
            <pc:docMk/>
            <pc:sldMk cId="3695479466" sldId="724"/>
            <ac:picMk id="132" creationId="{A0A99591-967D-9867-E38D-AD534ED9DA20}"/>
          </ac:picMkLst>
        </pc:picChg>
        <pc:picChg chg="add mod topLvl">
          <ac:chgData name="Marie Capy" userId="3a5dbdb0-f7e3-43c5-998c-2f02d8fe2d20" providerId="ADAL" clId="{416EF289-F7E3-45FE-9010-7EA2DB6BD051}" dt="2024-08-06T21:13:18.730" v="3400" actId="1036"/>
          <ac:picMkLst>
            <pc:docMk/>
            <pc:sldMk cId="3695479466" sldId="724"/>
            <ac:picMk id="134" creationId="{4B5F1A24-120F-27C8-A30D-D42089AF4BF1}"/>
          </ac:picMkLst>
        </pc:picChg>
        <pc:picChg chg="add mod">
          <ac:chgData name="Marie Capy" userId="3a5dbdb0-f7e3-43c5-998c-2f02d8fe2d20" providerId="ADAL" clId="{416EF289-F7E3-45FE-9010-7EA2DB6BD051}" dt="2024-08-06T21:13:18.730" v="3400" actId="1036"/>
          <ac:picMkLst>
            <pc:docMk/>
            <pc:sldMk cId="3695479466" sldId="724"/>
            <ac:picMk id="164" creationId="{10490AAA-365E-6FDF-B609-5931F41907AD}"/>
          </ac:picMkLst>
        </pc:picChg>
        <pc:picChg chg="add mod ord">
          <ac:chgData name="Marie Capy" userId="3a5dbdb0-f7e3-43c5-998c-2f02d8fe2d20" providerId="ADAL" clId="{416EF289-F7E3-45FE-9010-7EA2DB6BD051}" dt="2024-08-06T21:13:18.730" v="3400" actId="1036"/>
          <ac:picMkLst>
            <pc:docMk/>
            <pc:sldMk cId="3695479466" sldId="724"/>
            <ac:picMk id="165" creationId="{EFB2D3DD-5C0E-407A-49E2-61EA7FFD1B48}"/>
          </ac:picMkLst>
        </pc:picChg>
        <pc:picChg chg="add mod ord">
          <ac:chgData name="Marie Capy" userId="3a5dbdb0-f7e3-43c5-998c-2f02d8fe2d20" providerId="ADAL" clId="{416EF289-F7E3-45FE-9010-7EA2DB6BD051}" dt="2024-08-06T21:13:18.730" v="3400" actId="1036"/>
          <ac:picMkLst>
            <pc:docMk/>
            <pc:sldMk cId="3695479466" sldId="724"/>
            <ac:picMk id="166" creationId="{7F67C421-448E-BBB9-7AFC-55478D99CD32}"/>
          </ac:picMkLst>
        </pc:picChg>
        <pc:picChg chg="add mod ord">
          <ac:chgData name="Marie Capy" userId="3a5dbdb0-f7e3-43c5-998c-2f02d8fe2d20" providerId="ADAL" clId="{416EF289-F7E3-45FE-9010-7EA2DB6BD051}" dt="2024-08-06T21:13:18.730" v="3400" actId="1036"/>
          <ac:picMkLst>
            <pc:docMk/>
            <pc:sldMk cId="3695479466" sldId="724"/>
            <ac:picMk id="167" creationId="{3497D39B-2E85-A1AD-E736-09A017B24838}"/>
          </ac:picMkLst>
        </pc:picChg>
        <pc:picChg chg="add mod ord">
          <ac:chgData name="Marie Capy" userId="3a5dbdb0-f7e3-43c5-998c-2f02d8fe2d20" providerId="ADAL" clId="{416EF289-F7E3-45FE-9010-7EA2DB6BD051}" dt="2024-08-06T21:13:18.730" v="3400" actId="1036"/>
          <ac:picMkLst>
            <pc:docMk/>
            <pc:sldMk cId="3695479466" sldId="724"/>
            <ac:picMk id="168" creationId="{22717C3F-D52C-CFBB-BFDC-508C8AFD697E}"/>
          </ac:picMkLst>
        </pc:picChg>
        <pc:picChg chg="add del mod ord">
          <ac:chgData name="Marie Capy" userId="3a5dbdb0-f7e3-43c5-998c-2f02d8fe2d20" providerId="ADAL" clId="{416EF289-F7E3-45FE-9010-7EA2DB6BD051}" dt="2024-08-06T21:04:30.844" v="3009" actId="478"/>
          <ac:picMkLst>
            <pc:docMk/>
            <pc:sldMk cId="3695479466" sldId="724"/>
            <ac:picMk id="169" creationId="{31CA9C5F-661E-B5FB-81AF-3AFFBF4C0AB5}"/>
          </ac:picMkLst>
        </pc:picChg>
        <pc:picChg chg="add del mod ord">
          <ac:chgData name="Marie Capy" userId="3a5dbdb0-f7e3-43c5-998c-2f02d8fe2d20" providerId="ADAL" clId="{416EF289-F7E3-45FE-9010-7EA2DB6BD051}" dt="2024-08-06T21:04:30" v="3008" actId="478"/>
          <ac:picMkLst>
            <pc:docMk/>
            <pc:sldMk cId="3695479466" sldId="724"/>
            <ac:picMk id="170" creationId="{F8078870-7A2B-262E-CEF9-2D3A23EB8775}"/>
          </ac:picMkLst>
        </pc:picChg>
        <pc:picChg chg="add del mod">
          <ac:chgData name="Marie Capy" userId="3a5dbdb0-f7e3-43c5-998c-2f02d8fe2d20" providerId="ADAL" clId="{416EF289-F7E3-45FE-9010-7EA2DB6BD051}" dt="2024-08-06T20:22:30.630" v="2189" actId="478"/>
          <ac:picMkLst>
            <pc:docMk/>
            <pc:sldMk cId="3695479466" sldId="724"/>
            <ac:picMk id="174" creationId="{17D9F8FB-7146-A210-761E-9CDC15BB1BE8}"/>
          </ac:picMkLst>
        </pc:picChg>
        <pc:picChg chg="add mod topLvl">
          <ac:chgData name="Marie Capy" userId="3a5dbdb0-f7e3-43c5-998c-2f02d8fe2d20" providerId="ADAL" clId="{416EF289-F7E3-45FE-9010-7EA2DB6BD051}" dt="2024-08-06T21:13:18.730" v="3400" actId="1036"/>
          <ac:picMkLst>
            <pc:docMk/>
            <pc:sldMk cId="3695479466" sldId="724"/>
            <ac:picMk id="178" creationId="{A17C32A8-84D1-270E-3D7F-C7C3FC5F52E0}"/>
          </ac:picMkLst>
        </pc:picChg>
        <pc:picChg chg="add mod topLvl">
          <ac:chgData name="Marie Capy" userId="3a5dbdb0-f7e3-43c5-998c-2f02d8fe2d20" providerId="ADAL" clId="{416EF289-F7E3-45FE-9010-7EA2DB6BD051}" dt="2024-08-06T21:13:18.730" v="3400" actId="1036"/>
          <ac:picMkLst>
            <pc:docMk/>
            <pc:sldMk cId="3695479466" sldId="724"/>
            <ac:picMk id="180" creationId="{2B1FAC9A-E2CD-BF81-9333-7B0390856ECD}"/>
          </ac:picMkLst>
        </pc:picChg>
        <pc:picChg chg="add mod topLvl">
          <ac:chgData name="Marie Capy" userId="3a5dbdb0-f7e3-43c5-998c-2f02d8fe2d20" providerId="ADAL" clId="{416EF289-F7E3-45FE-9010-7EA2DB6BD051}" dt="2024-08-06T21:13:18.730" v="3400" actId="1036"/>
          <ac:picMkLst>
            <pc:docMk/>
            <pc:sldMk cId="3695479466" sldId="724"/>
            <ac:picMk id="182" creationId="{55D0975F-393B-1A77-47D7-AFCDD5D7BF6A}"/>
          </ac:picMkLst>
        </pc:picChg>
        <pc:picChg chg="add mod">
          <ac:chgData name="Marie Capy" userId="3a5dbdb0-f7e3-43c5-998c-2f02d8fe2d20" providerId="ADAL" clId="{416EF289-F7E3-45FE-9010-7EA2DB6BD051}" dt="2024-08-06T21:13:18.730" v="3400" actId="1036"/>
          <ac:picMkLst>
            <pc:docMk/>
            <pc:sldMk cId="3695479466" sldId="724"/>
            <ac:picMk id="187" creationId="{EC01DD37-E4F3-85B4-6090-D253B76A8535}"/>
          </ac:picMkLst>
        </pc:picChg>
        <pc:picChg chg="add mod">
          <ac:chgData name="Marie Capy" userId="3a5dbdb0-f7e3-43c5-998c-2f02d8fe2d20" providerId="ADAL" clId="{416EF289-F7E3-45FE-9010-7EA2DB6BD051}" dt="2024-08-06T21:13:18.730" v="3400" actId="1036"/>
          <ac:picMkLst>
            <pc:docMk/>
            <pc:sldMk cId="3695479466" sldId="724"/>
            <ac:picMk id="189" creationId="{76BAADBB-C722-A504-4315-38D811CAB12A}"/>
          </ac:picMkLst>
        </pc:picChg>
        <pc:picChg chg="add del mod">
          <ac:chgData name="Marie Capy" userId="3a5dbdb0-f7e3-43c5-998c-2f02d8fe2d20" providerId="ADAL" clId="{416EF289-F7E3-45FE-9010-7EA2DB6BD051}" dt="2024-08-06T20:53:57.327" v="2784" actId="478"/>
          <ac:picMkLst>
            <pc:docMk/>
            <pc:sldMk cId="3695479466" sldId="724"/>
            <ac:picMk id="191" creationId="{EA1827ED-8B54-A848-4D40-3C4DE90954C4}"/>
          </ac:picMkLst>
        </pc:picChg>
        <pc:picChg chg="add mod">
          <ac:chgData name="Marie Capy" userId="3a5dbdb0-f7e3-43c5-998c-2f02d8fe2d20" providerId="ADAL" clId="{416EF289-F7E3-45FE-9010-7EA2DB6BD051}" dt="2024-08-06T21:13:18.730" v="3400" actId="1036"/>
          <ac:picMkLst>
            <pc:docMk/>
            <pc:sldMk cId="3695479466" sldId="724"/>
            <ac:picMk id="192" creationId="{1286E88B-28E7-9C77-0B4B-09EDC87029AA}"/>
          </ac:picMkLst>
        </pc:picChg>
        <pc:picChg chg="add del mod">
          <ac:chgData name="Marie Capy" userId="3a5dbdb0-f7e3-43c5-998c-2f02d8fe2d20" providerId="ADAL" clId="{416EF289-F7E3-45FE-9010-7EA2DB6BD051}" dt="2024-08-06T20:53:09.676" v="2775" actId="478"/>
          <ac:picMkLst>
            <pc:docMk/>
            <pc:sldMk cId="3695479466" sldId="724"/>
            <ac:picMk id="194" creationId="{90DE9ECB-FC33-A689-DDDA-411F9D6231A1}"/>
          </ac:picMkLst>
        </pc:picChg>
        <pc:picChg chg="add mod">
          <ac:chgData name="Marie Capy" userId="3a5dbdb0-f7e3-43c5-998c-2f02d8fe2d20" providerId="ADAL" clId="{416EF289-F7E3-45FE-9010-7EA2DB6BD051}" dt="2024-08-06T21:13:18.730" v="3400" actId="1036"/>
          <ac:picMkLst>
            <pc:docMk/>
            <pc:sldMk cId="3695479466" sldId="724"/>
            <ac:picMk id="196" creationId="{CA285419-FC40-6C9E-81CB-F885F9B511FC}"/>
          </ac:picMkLst>
        </pc:picChg>
        <pc:picChg chg="add mod">
          <ac:chgData name="Marie Capy" userId="3a5dbdb0-f7e3-43c5-998c-2f02d8fe2d20" providerId="ADAL" clId="{416EF289-F7E3-45FE-9010-7EA2DB6BD051}" dt="2024-08-06T21:13:18.730" v="3400" actId="1036"/>
          <ac:picMkLst>
            <pc:docMk/>
            <pc:sldMk cId="3695479466" sldId="724"/>
            <ac:picMk id="197" creationId="{456E5EE8-E4FD-6485-859D-BDE4ADCB8962}"/>
          </ac:picMkLst>
        </pc:picChg>
        <pc:picChg chg="add mod">
          <ac:chgData name="Marie Capy" userId="3a5dbdb0-f7e3-43c5-998c-2f02d8fe2d20" providerId="ADAL" clId="{416EF289-F7E3-45FE-9010-7EA2DB6BD051}" dt="2024-08-06T21:13:18.730" v="3400" actId="1036"/>
          <ac:picMkLst>
            <pc:docMk/>
            <pc:sldMk cId="3695479466" sldId="724"/>
            <ac:picMk id="198" creationId="{2136F72D-F835-8E68-0E44-34DEDAA58DE9}"/>
          </ac:picMkLst>
        </pc:picChg>
        <pc:picChg chg="add del mod">
          <ac:chgData name="Marie Capy" userId="3a5dbdb0-f7e3-43c5-998c-2f02d8fe2d20" providerId="ADAL" clId="{416EF289-F7E3-45FE-9010-7EA2DB6BD051}" dt="2024-08-06T21:02:15.829" v="2987" actId="478"/>
          <ac:picMkLst>
            <pc:docMk/>
            <pc:sldMk cId="3695479466" sldId="724"/>
            <ac:picMk id="205" creationId="{FA99D410-8502-C655-E806-EC17D946AE8E}"/>
          </ac:picMkLst>
        </pc:picChg>
        <pc:picChg chg="add del mod">
          <ac:chgData name="Marie Capy" userId="3a5dbdb0-f7e3-43c5-998c-2f02d8fe2d20" providerId="ADAL" clId="{416EF289-F7E3-45FE-9010-7EA2DB6BD051}" dt="2024-08-06T21:02:15.829" v="2987" actId="478"/>
          <ac:picMkLst>
            <pc:docMk/>
            <pc:sldMk cId="3695479466" sldId="724"/>
            <ac:picMk id="207" creationId="{6B0BAC89-0C74-239C-3108-E149E1A0D4B2}"/>
          </ac:picMkLst>
        </pc:picChg>
        <pc:picChg chg="add mod">
          <ac:chgData name="Marie Capy" userId="3a5dbdb0-f7e3-43c5-998c-2f02d8fe2d20" providerId="ADAL" clId="{416EF289-F7E3-45FE-9010-7EA2DB6BD051}" dt="2024-08-06T21:13:18.730" v="3400" actId="1036"/>
          <ac:picMkLst>
            <pc:docMk/>
            <pc:sldMk cId="3695479466" sldId="724"/>
            <ac:picMk id="209" creationId="{FA4B1C47-51B3-6A88-0B68-CC6D8533981C}"/>
          </ac:picMkLst>
        </pc:picChg>
        <pc:picChg chg="add del mod">
          <ac:chgData name="Marie Capy" userId="3a5dbdb0-f7e3-43c5-998c-2f02d8fe2d20" providerId="ADAL" clId="{416EF289-F7E3-45FE-9010-7EA2DB6BD051}" dt="2024-08-06T21:02:15.829" v="2987" actId="478"/>
          <ac:picMkLst>
            <pc:docMk/>
            <pc:sldMk cId="3695479466" sldId="724"/>
            <ac:picMk id="211" creationId="{A73D09A6-0E33-6A5C-C0C9-342150830174}"/>
          </ac:picMkLst>
        </pc:picChg>
        <pc:picChg chg="add mod">
          <ac:chgData name="Marie Capy" userId="3a5dbdb0-f7e3-43c5-998c-2f02d8fe2d20" providerId="ADAL" clId="{416EF289-F7E3-45FE-9010-7EA2DB6BD051}" dt="2024-08-06T21:13:18.730" v="3400" actId="1036"/>
          <ac:picMkLst>
            <pc:docMk/>
            <pc:sldMk cId="3695479466" sldId="724"/>
            <ac:picMk id="212" creationId="{0DBCA8E5-735E-2436-EA2A-A2F9F79005D4}"/>
          </ac:picMkLst>
        </pc:picChg>
        <pc:picChg chg="add mod">
          <ac:chgData name="Marie Capy" userId="3a5dbdb0-f7e3-43c5-998c-2f02d8fe2d20" providerId="ADAL" clId="{416EF289-F7E3-45FE-9010-7EA2DB6BD051}" dt="2024-08-06T21:13:18.730" v="3400" actId="1036"/>
          <ac:picMkLst>
            <pc:docMk/>
            <pc:sldMk cId="3695479466" sldId="724"/>
            <ac:picMk id="213" creationId="{E97E305E-8AA9-B712-77FD-3B74594103A7}"/>
          </ac:picMkLst>
        </pc:picChg>
        <pc:picChg chg="add mod">
          <ac:chgData name="Marie Capy" userId="3a5dbdb0-f7e3-43c5-998c-2f02d8fe2d20" providerId="ADAL" clId="{416EF289-F7E3-45FE-9010-7EA2DB6BD051}" dt="2024-08-06T21:03:12.333" v="2995" actId="571"/>
          <ac:picMkLst>
            <pc:docMk/>
            <pc:sldMk cId="3695479466" sldId="724"/>
            <ac:picMk id="214" creationId="{B603255B-8ABD-FBF9-58EB-378149A2482F}"/>
          </ac:picMkLst>
        </pc:picChg>
        <pc:picChg chg="add mod">
          <ac:chgData name="Marie Capy" userId="3a5dbdb0-f7e3-43c5-998c-2f02d8fe2d20" providerId="ADAL" clId="{416EF289-F7E3-45FE-9010-7EA2DB6BD051}" dt="2024-08-06T21:03:12.333" v="2995" actId="571"/>
          <ac:picMkLst>
            <pc:docMk/>
            <pc:sldMk cId="3695479466" sldId="724"/>
            <ac:picMk id="215" creationId="{35739051-4C63-3ADF-519E-2202A9DCBC23}"/>
          </ac:picMkLst>
        </pc:picChg>
        <pc:picChg chg="add mod">
          <ac:chgData name="Marie Capy" userId="3a5dbdb0-f7e3-43c5-998c-2f02d8fe2d20" providerId="ADAL" clId="{416EF289-F7E3-45FE-9010-7EA2DB6BD051}" dt="2024-08-06T21:03:12.333" v="2995" actId="571"/>
          <ac:picMkLst>
            <pc:docMk/>
            <pc:sldMk cId="3695479466" sldId="724"/>
            <ac:picMk id="216" creationId="{DACDB784-6D4D-DEB5-28D6-5DF8F7A9937E}"/>
          </ac:picMkLst>
        </pc:picChg>
        <pc:picChg chg="add mod">
          <ac:chgData name="Marie Capy" userId="3a5dbdb0-f7e3-43c5-998c-2f02d8fe2d20" providerId="ADAL" clId="{416EF289-F7E3-45FE-9010-7EA2DB6BD051}" dt="2024-08-09T20:09:52.481" v="6008" actId="554"/>
          <ac:picMkLst>
            <pc:docMk/>
            <pc:sldMk cId="3695479466" sldId="724"/>
            <ac:picMk id="218" creationId="{6FEE2347-8701-82E2-D80C-208D3B3F0173}"/>
          </ac:picMkLst>
        </pc:picChg>
        <pc:picChg chg="add mod">
          <ac:chgData name="Marie Capy" userId="3a5dbdb0-f7e3-43c5-998c-2f02d8fe2d20" providerId="ADAL" clId="{416EF289-F7E3-45FE-9010-7EA2DB6BD051}" dt="2024-08-06T21:13:18.730" v="3400" actId="1036"/>
          <ac:picMkLst>
            <pc:docMk/>
            <pc:sldMk cId="3695479466" sldId="724"/>
            <ac:picMk id="219" creationId="{23DD729B-89A7-E714-42C5-75CAEB954342}"/>
          </ac:picMkLst>
        </pc:picChg>
        <pc:cxnChg chg="add del mod">
          <ac:chgData name="Marie Capy" userId="3a5dbdb0-f7e3-43c5-998c-2f02d8fe2d20" providerId="ADAL" clId="{416EF289-F7E3-45FE-9010-7EA2DB6BD051}" dt="2024-08-09T19:58:22.275" v="5882" actId="478"/>
          <ac:cxnSpMkLst>
            <pc:docMk/>
            <pc:sldMk cId="3695479466" sldId="724"/>
            <ac:cxnSpMk id="5" creationId="{0903F163-4DA1-3EF6-3343-692949EF6E5A}"/>
          </ac:cxnSpMkLst>
        </pc:cxnChg>
        <pc:cxnChg chg="add mod">
          <ac:chgData name="Marie Capy" userId="3a5dbdb0-f7e3-43c5-998c-2f02d8fe2d20" providerId="ADAL" clId="{416EF289-F7E3-45FE-9010-7EA2DB6BD051}" dt="2024-08-09T20:13:10.902" v="6058" actId="14100"/>
          <ac:cxnSpMkLst>
            <pc:docMk/>
            <pc:sldMk cId="3695479466" sldId="724"/>
            <ac:cxnSpMk id="11" creationId="{52B7CAB5-FA60-A2BB-5FD7-0FD822D83641}"/>
          </ac:cxnSpMkLst>
        </pc:cxnChg>
        <pc:cxnChg chg="add del mod">
          <ac:chgData name="Marie Capy" userId="3a5dbdb0-f7e3-43c5-998c-2f02d8fe2d20" providerId="ADAL" clId="{416EF289-F7E3-45FE-9010-7EA2DB6BD051}" dt="2024-08-09T20:01:21.595" v="5945" actId="478"/>
          <ac:cxnSpMkLst>
            <pc:docMk/>
            <pc:sldMk cId="3695479466" sldId="724"/>
            <ac:cxnSpMk id="13" creationId="{044D59FC-8D55-D1D6-0AFF-739315ACD680}"/>
          </ac:cxnSpMkLst>
        </pc:cxnChg>
        <pc:cxnChg chg="add del mod">
          <ac:chgData name="Marie Capy" userId="3a5dbdb0-f7e3-43c5-998c-2f02d8fe2d20" providerId="ADAL" clId="{416EF289-F7E3-45FE-9010-7EA2DB6BD051}" dt="2024-08-06T19:47:09.597" v="1544" actId="478"/>
          <ac:cxnSpMkLst>
            <pc:docMk/>
            <pc:sldMk cId="3695479466" sldId="724"/>
            <ac:cxnSpMk id="23" creationId="{AF438686-453B-BFF6-343E-AD36A54E3F8C}"/>
          </ac:cxnSpMkLst>
        </pc:cxnChg>
        <pc:cxnChg chg="add del mod">
          <ac:chgData name="Marie Capy" userId="3a5dbdb0-f7e3-43c5-998c-2f02d8fe2d20" providerId="ADAL" clId="{416EF289-F7E3-45FE-9010-7EA2DB6BD051}" dt="2024-08-06T19:47:09.597" v="1544" actId="478"/>
          <ac:cxnSpMkLst>
            <pc:docMk/>
            <pc:sldMk cId="3695479466" sldId="724"/>
            <ac:cxnSpMk id="25" creationId="{1EE0287C-E8D8-36D7-348B-B793FA6A3400}"/>
          </ac:cxnSpMkLst>
        </pc:cxnChg>
        <pc:cxnChg chg="add del mod">
          <ac:chgData name="Marie Capy" userId="3a5dbdb0-f7e3-43c5-998c-2f02d8fe2d20" providerId="ADAL" clId="{416EF289-F7E3-45FE-9010-7EA2DB6BD051}" dt="2024-08-09T20:02:57.522" v="5956" actId="478"/>
          <ac:cxnSpMkLst>
            <pc:docMk/>
            <pc:sldMk cId="3695479466" sldId="724"/>
            <ac:cxnSpMk id="27" creationId="{3FFCBE8B-D546-78EB-4877-A62E6DDE36D0}"/>
          </ac:cxnSpMkLst>
        </pc:cxnChg>
        <pc:cxnChg chg="add del mod">
          <ac:chgData name="Marie Capy" userId="3a5dbdb0-f7e3-43c5-998c-2f02d8fe2d20" providerId="ADAL" clId="{416EF289-F7E3-45FE-9010-7EA2DB6BD051}" dt="2024-08-06T19:47:09.597" v="1544" actId="478"/>
          <ac:cxnSpMkLst>
            <pc:docMk/>
            <pc:sldMk cId="3695479466" sldId="724"/>
            <ac:cxnSpMk id="29" creationId="{62601786-D955-63F8-DB4D-239ACDECDAB6}"/>
          </ac:cxnSpMkLst>
        </pc:cxnChg>
        <pc:cxnChg chg="add mod">
          <ac:chgData name="Marie Capy" userId="3a5dbdb0-f7e3-43c5-998c-2f02d8fe2d20" providerId="ADAL" clId="{416EF289-F7E3-45FE-9010-7EA2DB6BD051}" dt="2024-08-09T20:13:28.114" v="6080" actId="1038"/>
          <ac:cxnSpMkLst>
            <pc:docMk/>
            <pc:sldMk cId="3695479466" sldId="724"/>
            <ac:cxnSpMk id="32" creationId="{351FD61A-4262-66E4-EA66-483115CF6959}"/>
          </ac:cxnSpMkLst>
        </pc:cxnChg>
        <pc:cxnChg chg="add del mod">
          <ac:chgData name="Marie Capy" userId="3a5dbdb0-f7e3-43c5-998c-2f02d8fe2d20" providerId="ADAL" clId="{416EF289-F7E3-45FE-9010-7EA2DB6BD051}" dt="2024-08-06T20:03:35.113" v="1860" actId="478"/>
          <ac:cxnSpMkLst>
            <pc:docMk/>
            <pc:sldMk cId="3695479466" sldId="724"/>
            <ac:cxnSpMk id="33" creationId="{E2A0BF9B-5C33-C544-FEC3-E516A01BC6DF}"/>
          </ac:cxnSpMkLst>
        </pc:cxnChg>
        <pc:cxnChg chg="add del mod">
          <ac:chgData name="Marie Capy" userId="3a5dbdb0-f7e3-43c5-998c-2f02d8fe2d20" providerId="ADAL" clId="{416EF289-F7E3-45FE-9010-7EA2DB6BD051}" dt="2024-08-06T20:03:36.290" v="1861" actId="478"/>
          <ac:cxnSpMkLst>
            <pc:docMk/>
            <pc:sldMk cId="3695479466" sldId="724"/>
            <ac:cxnSpMk id="34" creationId="{FD7F7B5A-8F89-586F-B5E4-99944DB0DD8F}"/>
          </ac:cxnSpMkLst>
        </pc:cxnChg>
        <pc:cxnChg chg="add del mod">
          <ac:chgData name="Marie Capy" userId="3a5dbdb0-f7e3-43c5-998c-2f02d8fe2d20" providerId="ADAL" clId="{416EF289-F7E3-45FE-9010-7EA2DB6BD051}" dt="2024-08-06T19:57:20.047" v="1824" actId="478"/>
          <ac:cxnSpMkLst>
            <pc:docMk/>
            <pc:sldMk cId="3695479466" sldId="724"/>
            <ac:cxnSpMk id="35" creationId="{C1013311-C08C-4C1A-4B0F-18DF18F4B87D}"/>
          </ac:cxnSpMkLst>
        </pc:cxnChg>
        <pc:cxnChg chg="add del mod">
          <ac:chgData name="Marie Capy" userId="3a5dbdb0-f7e3-43c5-998c-2f02d8fe2d20" providerId="ADAL" clId="{416EF289-F7E3-45FE-9010-7EA2DB6BD051}" dt="2024-08-06T19:57:18.051" v="1823" actId="478"/>
          <ac:cxnSpMkLst>
            <pc:docMk/>
            <pc:sldMk cId="3695479466" sldId="724"/>
            <ac:cxnSpMk id="37" creationId="{0B8289D8-ACA3-E403-ABA0-972EFE4448AE}"/>
          </ac:cxnSpMkLst>
        </pc:cxnChg>
        <pc:cxnChg chg="add del mod">
          <ac:chgData name="Marie Capy" userId="3a5dbdb0-f7e3-43c5-998c-2f02d8fe2d20" providerId="ADAL" clId="{416EF289-F7E3-45FE-9010-7EA2DB6BD051}" dt="2024-08-06T19:57:18.051" v="1823" actId="478"/>
          <ac:cxnSpMkLst>
            <pc:docMk/>
            <pc:sldMk cId="3695479466" sldId="724"/>
            <ac:cxnSpMk id="38" creationId="{52ECCB46-081C-AB66-368B-F530954FE004}"/>
          </ac:cxnSpMkLst>
        </pc:cxnChg>
        <pc:cxnChg chg="add mod">
          <ac:chgData name="Marie Capy" userId="3a5dbdb0-f7e3-43c5-998c-2f02d8fe2d20" providerId="ADAL" clId="{416EF289-F7E3-45FE-9010-7EA2DB6BD051}" dt="2024-08-06T19:38:35.267" v="1420"/>
          <ac:cxnSpMkLst>
            <pc:docMk/>
            <pc:sldMk cId="3695479466" sldId="724"/>
            <ac:cxnSpMk id="42" creationId="{3D57C82C-B95B-41D2-9362-3276E1E566A3}"/>
          </ac:cxnSpMkLst>
        </pc:cxnChg>
        <pc:cxnChg chg="add mod">
          <ac:chgData name="Marie Capy" userId="3a5dbdb0-f7e3-43c5-998c-2f02d8fe2d20" providerId="ADAL" clId="{416EF289-F7E3-45FE-9010-7EA2DB6BD051}" dt="2024-08-06T19:38:35.267" v="1420"/>
          <ac:cxnSpMkLst>
            <pc:docMk/>
            <pc:sldMk cId="3695479466" sldId="724"/>
            <ac:cxnSpMk id="43" creationId="{AD08AEA2-BC81-4178-9FE9-0B254018EA0C}"/>
          </ac:cxnSpMkLst>
        </pc:cxnChg>
        <pc:cxnChg chg="add mod">
          <ac:chgData name="Marie Capy" userId="3a5dbdb0-f7e3-43c5-998c-2f02d8fe2d20" providerId="ADAL" clId="{416EF289-F7E3-45FE-9010-7EA2DB6BD051}" dt="2024-08-06T19:38:35.267" v="1420"/>
          <ac:cxnSpMkLst>
            <pc:docMk/>
            <pc:sldMk cId="3695479466" sldId="724"/>
            <ac:cxnSpMk id="49" creationId="{964A4AB2-DB74-474A-AB39-16F5D5B98F34}"/>
          </ac:cxnSpMkLst>
        </pc:cxnChg>
        <pc:cxnChg chg="add mod">
          <ac:chgData name="Marie Capy" userId="3a5dbdb0-f7e3-43c5-998c-2f02d8fe2d20" providerId="ADAL" clId="{416EF289-F7E3-45FE-9010-7EA2DB6BD051}" dt="2024-08-06T19:38:35.267" v="1420"/>
          <ac:cxnSpMkLst>
            <pc:docMk/>
            <pc:sldMk cId="3695479466" sldId="724"/>
            <ac:cxnSpMk id="50" creationId="{7F00BAE5-853F-4E25-AC30-2C7575199D81}"/>
          </ac:cxnSpMkLst>
        </pc:cxnChg>
        <pc:cxnChg chg="add mod">
          <ac:chgData name="Marie Capy" userId="3a5dbdb0-f7e3-43c5-998c-2f02d8fe2d20" providerId="ADAL" clId="{416EF289-F7E3-45FE-9010-7EA2DB6BD051}" dt="2024-08-06T19:38:35.267" v="1420"/>
          <ac:cxnSpMkLst>
            <pc:docMk/>
            <pc:sldMk cId="3695479466" sldId="724"/>
            <ac:cxnSpMk id="53" creationId="{6BDD36AC-C963-461D-80FD-BFE8043DC19D}"/>
          </ac:cxnSpMkLst>
        </pc:cxnChg>
        <pc:cxnChg chg="add mod">
          <ac:chgData name="Marie Capy" userId="3a5dbdb0-f7e3-43c5-998c-2f02d8fe2d20" providerId="ADAL" clId="{416EF289-F7E3-45FE-9010-7EA2DB6BD051}" dt="2024-08-06T19:38:35.267" v="1420"/>
          <ac:cxnSpMkLst>
            <pc:docMk/>
            <pc:sldMk cId="3695479466" sldId="724"/>
            <ac:cxnSpMk id="54" creationId="{18DD4679-E654-4478-9B7D-B14295DD9F4A}"/>
          </ac:cxnSpMkLst>
        </pc:cxnChg>
        <pc:cxnChg chg="add mod">
          <ac:chgData name="Marie Capy" userId="3a5dbdb0-f7e3-43c5-998c-2f02d8fe2d20" providerId="ADAL" clId="{416EF289-F7E3-45FE-9010-7EA2DB6BD051}" dt="2024-08-06T19:38:35.267" v="1420"/>
          <ac:cxnSpMkLst>
            <pc:docMk/>
            <pc:sldMk cId="3695479466" sldId="724"/>
            <ac:cxnSpMk id="55" creationId="{B4A884B4-C4AB-4E32-969D-8B574617C7CC}"/>
          </ac:cxnSpMkLst>
        </pc:cxnChg>
        <pc:cxnChg chg="add mod">
          <ac:chgData name="Marie Capy" userId="3a5dbdb0-f7e3-43c5-998c-2f02d8fe2d20" providerId="ADAL" clId="{416EF289-F7E3-45FE-9010-7EA2DB6BD051}" dt="2024-08-06T19:38:35.267" v="1420"/>
          <ac:cxnSpMkLst>
            <pc:docMk/>
            <pc:sldMk cId="3695479466" sldId="724"/>
            <ac:cxnSpMk id="57" creationId="{1CA41001-067E-4F15-9297-852795FEBE8A}"/>
          </ac:cxnSpMkLst>
        </pc:cxnChg>
        <pc:cxnChg chg="add mod">
          <ac:chgData name="Marie Capy" userId="3a5dbdb0-f7e3-43c5-998c-2f02d8fe2d20" providerId="ADAL" clId="{416EF289-F7E3-45FE-9010-7EA2DB6BD051}" dt="2024-08-06T19:38:35.267" v="1420"/>
          <ac:cxnSpMkLst>
            <pc:docMk/>
            <pc:sldMk cId="3695479466" sldId="724"/>
            <ac:cxnSpMk id="62" creationId="{81ED3F94-F448-41F4-8BFC-812EBBE1E892}"/>
          </ac:cxnSpMkLst>
        </pc:cxnChg>
        <pc:cxnChg chg="add del mod">
          <ac:chgData name="Marie Capy" userId="3a5dbdb0-f7e3-43c5-998c-2f02d8fe2d20" providerId="ADAL" clId="{416EF289-F7E3-45FE-9010-7EA2DB6BD051}" dt="2024-08-06T19:57:18.051" v="1823" actId="478"/>
          <ac:cxnSpMkLst>
            <pc:docMk/>
            <pc:sldMk cId="3695479466" sldId="724"/>
            <ac:cxnSpMk id="64" creationId="{DAA5CC10-C2DB-4320-2277-61F9821C744C}"/>
          </ac:cxnSpMkLst>
        </pc:cxnChg>
        <pc:cxnChg chg="add del mod">
          <ac:chgData name="Marie Capy" userId="3a5dbdb0-f7e3-43c5-998c-2f02d8fe2d20" providerId="ADAL" clId="{416EF289-F7E3-45FE-9010-7EA2DB6BD051}" dt="2024-08-06T19:57:18.051" v="1823" actId="478"/>
          <ac:cxnSpMkLst>
            <pc:docMk/>
            <pc:sldMk cId="3695479466" sldId="724"/>
            <ac:cxnSpMk id="65" creationId="{718B69C2-4F01-9301-0BCA-8C26372A05AD}"/>
          </ac:cxnSpMkLst>
        </pc:cxnChg>
        <pc:cxnChg chg="add del mod">
          <ac:chgData name="Marie Capy" userId="3a5dbdb0-f7e3-43c5-998c-2f02d8fe2d20" providerId="ADAL" clId="{416EF289-F7E3-45FE-9010-7EA2DB6BD051}" dt="2024-08-06T20:03:33.479" v="1859" actId="478"/>
          <ac:cxnSpMkLst>
            <pc:docMk/>
            <pc:sldMk cId="3695479466" sldId="724"/>
            <ac:cxnSpMk id="67" creationId="{CDE23A1A-0108-4623-FB6E-F321CDAEFC94}"/>
          </ac:cxnSpMkLst>
        </pc:cxnChg>
        <pc:cxnChg chg="add del mod">
          <ac:chgData name="Marie Capy" userId="3a5dbdb0-f7e3-43c5-998c-2f02d8fe2d20" providerId="ADAL" clId="{416EF289-F7E3-45FE-9010-7EA2DB6BD051}" dt="2024-08-06T20:03:33.479" v="1859" actId="478"/>
          <ac:cxnSpMkLst>
            <pc:docMk/>
            <pc:sldMk cId="3695479466" sldId="724"/>
            <ac:cxnSpMk id="68" creationId="{BFB2F83A-9786-6352-DE6A-1C4E4C658A35}"/>
          </ac:cxnSpMkLst>
        </pc:cxnChg>
        <pc:cxnChg chg="add del mod">
          <ac:chgData name="Marie Capy" userId="3a5dbdb0-f7e3-43c5-998c-2f02d8fe2d20" providerId="ADAL" clId="{416EF289-F7E3-45FE-9010-7EA2DB6BD051}" dt="2024-08-06T20:03:33.479" v="1859" actId="478"/>
          <ac:cxnSpMkLst>
            <pc:docMk/>
            <pc:sldMk cId="3695479466" sldId="724"/>
            <ac:cxnSpMk id="69" creationId="{2D370294-6F72-2BFF-83F0-37AF3EC882D5}"/>
          </ac:cxnSpMkLst>
        </pc:cxnChg>
        <pc:cxnChg chg="add del mod">
          <ac:chgData name="Marie Capy" userId="3a5dbdb0-f7e3-43c5-998c-2f02d8fe2d20" providerId="ADAL" clId="{416EF289-F7E3-45FE-9010-7EA2DB6BD051}" dt="2024-08-06T20:03:33.479" v="1859" actId="478"/>
          <ac:cxnSpMkLst>
            <pc:docMk/>
            <pc:sldMk cId="3695479466" sldId="724"/>
            <ac:cxnSpMk id="71" creationId="{4EA6B7AB-A7DC-AC75-1DBF-CEAB34753C85}"/>
          </ac:cxnSpMkLst>
        </pc:cxnChg>
        <pc:cxnChg chg="add del mod">
          <ac:chgData name="Marie Capy" userId="3a5dbdb0-f7e3-43c5-998c-2f02d8fe2d20" providerId="ADAL" clId="{416EF289-F7E3-45FE-9010-7EA2DB6BD051}" dt="2024-08-06T19:47:09.597" v="1544" actId="478"/>
          <ac:cxnSpMkLst>
            <pc:docMk/>
            <pc:sldMk cId="3695479466" sldId="724"/>
            <ac:cxnSpMk id="75" creationId="{B796178C-EFA4-5A6E-790C-85B2FD32056C}"/>
          </ac:cxnSpMkLst>
        </pc:cxnChg>
        <pc:cxnChg chg="add mod">
          <ac:chgData name="Marie Capy" userId="3a5dbdb0-f7e3-43c5-998c-2f02d8fe2d20" providerId="ADAL" clId="{416EF289-F7E3-45FE-9010-7EA2DB6BD051}" dt="2024-08-06T19:38:35.267" v="1420"/>
          <ac:cxnSpMkLst>
            <pc:docMk/>
            <pc:sldMk cId="3695479466" sldId="724"/>
            <ac:cxnSpMk id="77" creationId="{DE27B703-408D-6F43-92CC-CDBA291651BE}"/>
          </ac:cxnSpMkLst>
        </pc:cxnChg>
        <pc:cxnChg chg="add mod">
          <ac:chgData name="Marie Capy" userId="3a5dbdb0-f7e3-43c5-998c-2f02d8fe2d20" providerId="ADAL" clId="{416EF289-F7E3-45FE-9010-7EA2DB6BD051}" dt="2024-08-06T19:38:35.267" v="1420"/>
          <ac:cxnSpMkLst>
            <pc:docMk/>
            <pc:sldMk cId="3695479466" sldId="724"/>
            <ac:cxnSpMk id="81" creationId="{DA61E5E8-703F-D745-B707-999DCA98A6B6}"/>
          </ac:cxnSpMkLst>
        </pc:cxnChg>
        <pc:cxnChg chg="add mod">
          <ac:chgData name="Marie Capy" userId="3a5dbdb0-f7e3-43c5-998c-2f02d8fe2d20" providerId="ADAL" clId="{416EF289-F7E3-45FE-9010-7EA2DB6BD051}" dt="2024-08-06T19:38:35.267" v="1420"/>
          <ac:cxnSpMkLst>
            <pc:docMk/>
            <pc:sldMk cId="3695479466" sldId="724"/>
            <ac:cxnSpMk id="84" creationId="{DDFA24CA-2895-0544-9383-2A086E5848A7}"/>
          </ac:cxnSpMkLst>
        </pc:cxnChg>
        <pc:cxnChg chg="add del mod topLvl">
          <ac:chgData name="Marie Capy" userId="3a5dbdb0-f7e3-43c5-998c-2f02d8fe2d20" providerId="ADAL" clId="{416EF289-F7E3-45FE-9010-7EA2DB6BD051}" dt="2024-08-06T20:11:42.198" v="2005" actId="478"/>
          <ac:cxnSpMkLst>
            <pc:docMk/>
            <pc:sldMk cId="3695479466" sldId="724"/>
            <ac:cxnSpMk id="91" creationId="{F0CB284F-7607-78A7-2B4E-3ECC8558D3C0}"/>
          </ac:cxnSpMkLst>
        </pc:cxnChg>
        <pc:cxnChg chg="add del mod topLvl">
          <ac:chgData name="Marie Capy" userId="3a5dbdb0-f7e3-43c5-998c-2f02d8fe2d20" providerId="ADAL" clId="{416EF289-F7E3-45FE-9010-7EA2DB6BD051}" dt="2024-08-06T20:11:42.198" v="2005" actId="478"/>
          <ac:cxnSpMkLst>
            <pc:docMk/>
            <pc:sldMk cId="3695479466" sldId="724"/>
            <ac:cxnSpMk id="92" creationId="{920A9CD1-68A8-5E30-7A88-08B563AC913C}"/>
          </ac:cxnSpMkLst>
        </pc:cxnChg>
        <pc:cxnChg chg="add del mod topLvl">
          <ac:chgData name="Marie Capy" userId="3a5dbdb0-f7e3-43c5-998c-2f02d8fe2d20" providerId="ADAL" clId="{416EF289-F7E3-45FE-9010-7EA2DB6BD051}" dt="2024-08-06T20:11:42.198" v="2005" actId="478"/>
          <ac:cxnSpMkLst>
            <pc:docMk/>
            <pc:sldMk cId="3695479466" sldId="724"/>
            <ac:cxnSpMk id="97" creationId="{316C7BA8-A926-F001-2E78-67923FE306D4}"/>
          </ac:cxnSpMkLst>
        </pc:cxnChg>
        <pc:cxnChg chg="add del mod topLvl">
          <ac:chgData name="Marie Capy" userId="3a5dbdb0-f7e3-43c5-998c-2f02d8fe2d20" providerId="ADAL" clId="{416EF289-F7E3-45FE-9010-7EA2DB6BD051}" dt="2024-08-06T20:11:43.769" v="2007" actId="478"/>
          <ac:cxnSpMkLst>
            <pc:docMk/>
            <pc:sldMk cId="3695479466" sldId="724"/>
            <ac:cxnSpMk id="110" creationId="{A0131238-57DF-3801-1534-ED14A3204437}"/>
          </ac:cxnSpMkLst>
        </pc:cxnChg>
        <pc:cxnChg chg="add mod">
          <ac:chgData name="Marie Capy" userId="3a5dbdb0-f7e3-43c5-998c-2f02d8fe2d20" providerId="ADAL" clId="{416EF289-F7E3-45FE-9010-7EA2DB6BD051}" dt="2024-08-06T19:38:35.267" v="1420"/>
          <ac:cxnSpMkLst>
            <pc:docMk/>
            <pc:sldMk cId="3695479466" sldId="724"/>
            <ac:cxnSpMk id="112" creationId="{3F1B121C-7F20-0142-8857-9D2F60B12247}"/>
          </ac:cxnSpMkLst>
        </pc:cxnChg>
        <pc:cxnChg chg="add mod">
          <ac:chgData name="Marie Capy" userId="3a5dbdb0-f7e3-43c5-998c-2f02d8fe2d20" providerId="ADAL" clId="{416EF289-F7E3-45FE-9010-7EA2DB6BD051}" dt="2024-08-06T19:38:35.267" v="1420"/>
          <ac:cxnSpMkLst>
            <pc:docMk/>
            <pc:sldMk cId="3695479466" sldId="724"/>
            <ac:cxnSpMk id="115" creationId="{8629D6C2-F87F-AE4A-9ECF-94239BEBE83C}"/>
          </ac:cxnSpMkLst>
        </pc:cxnChg>
        <pc:cxnChg chg="add mod">
          <ac:chgData name="Marie Capy" userId="3a5dbdb0-f7e3-43c5-998c-2f02d8fe2d20" providerId="ADAL" clId="{416EF289-F7E3-45FE-9010-7EA2DB6BD051}" dt="2024-08-06T19:38:35.267" v="1420"/>
          <ac:cxnSpMkLst>
            <pc:docMk/>
            <pc:sldMk cId="3695479466" sldId="724"/>
            <ac:cxnSpMk id="118" creationId="{7C28AB72-D81D-3543-BF1F-F9250803C431}"/>
          </ac:cxnSpMkLst>
        </pc:cxnChg>
        <pc:cxnChg chg="add del">
          <ac:chgData name="Marie Capy" userId="3a5dbdb0-f7e3-43c5-998c-2f02d8fe2d20" providerId="ADAL" clId="{416EF289-F7E3-45FE-9010-7EA2DB6BD051}" dt="2024-08-06T19:47:03.417" v="1542" actId="478"/>
          <ac:cxnSpMkLst>
            <pc:docMk/>
            <pc:sldMk cId="3695479466" sldId="724"/>
            <ac:cxnSpMk id="122" creationId="{95C4FD3B-15E5-777F-2CAD-2A9B7436CF4A}"/>
          </ac:cxnSpMkLst>
        </pc:cxnChg>
      </pc:sldChg>
      <pc:sldChg chg="addSp delSp modSp add del mod">
        <pc:chgData name="Marie Capy" userId="3a5dbdb0-f7e3-43c5-998c-2f02d8fe2d20" providerId="ADAL" clId="{416EF289-F7E3-45FE-9010-7EA2DB6BD051}" dt="2024-08-06T21:07:51.532" v="3067" actId="47"/>
        <pc:sldMkLst>
          <pc:docMk/>
          <pc:sldMk cId="2363541488" sldId="984"/>
        </pc:sldMkLst>
        <pc:spChg chg="add del">
          <ac:chgData name="Marie Capy" userId="3a5dbdb0-f7e3-43c5-998c-2f02d8fe2d20" providerId="ADAL" clId="{416EF289-F7E3-45FE-9010-7EA2DB6BD051}" dt="2024-08-06T19:38:38.159" v="1421" actId="21"/>
          <ac:spMkLst>
            <pc:docMk/>
            <pc:sldMk cId="2363541488" sldId="984"/>
            <ac:spMk id="4" creationId="{A0DAC696-5495-934B-9614-B5CD913B20BA}"/>
          </ac:spMkLst>
        </pc:spChg>
        <pc:spChg chg="add del">
          <ac:chgData name="Marie Capy" userId="3a5dbdb0-f7e3-43c5-998c-2f02d8fe2d20" providerId="ADAL" clId="{416EF289-F7E3-45FE-9010-7EA2DB6BD051}" dt="2024-08-06T19:38:38.159" v="1421" actId="21"/>
          <ac:spMkLst>
            <pc:docMk/>
            <pc:sldMk cId="2363541488" sldId="984"/>
            <ac:spMk id="19" creationId="{41669A55-8045-C146-BF6B-4EEBA82AAAE7}"/>
          </ac:spMkLst>
        </pc:spChg>
        <pc:spChg chg="add del">
          <ac:chgData name="Marie Capy" userId="3a5dbdb0-f7e3-43c5-998c-2f02d8fe2d20" providerId="ADAL" clId="{416EF289-F7E3-45FE-9010-7EA2DB6BD051}" dt="2024-08-06T19:38:38.159" v="1421" actId="21"/>
          <ac:spMkLst>
            <pc:docMk/>
            <pc:sldMk cId="2363541488" sldId="984"/>
            <ac:spMk id="24" creationId="{2284B856-0696-DE4D-BD89-A9F52746F4BD}"/>
          </ac:spMkLst>
        </pc:spChg>
        <pc:spChg chg="add del">
          <ac:chgData name="Marie Capy" userId="3a5dbdb0-f7e3-43c5-998c-2f02d8fe2d20" providerId="ADAL" clId="{416EF289-F7E3-45FE-9010-7EA2DB6BD051}" dt="2024-08-06T19:38:38.159" v="1421" actId="21"/>
          <ac:spMkLst>
            <pc:docMk/>
            <pc:sldMk cId="2363541488" sldId="984"/>
            <ac:spMk id="26" creationId="{73C5B43C-1BA4-0544-BBB3-F5CFBC9258A4}"/>
          </ac:spMkLst>
        </pc:spChg>
        <pc:spChg chg="add del">
          <ac:chgData name="Marie Capy" userId="3a5dbdb0-f7e3-43c5-998c-2f02d8fe2d20" providerId="ADAL" clId="{416EF289-F7E3-45FE-9010-7EA2DB6BD051}" dt="2024-08-06T19:38:38.159" v="1421" actId="21"/>
          <ac:spMkLst>
            <pc:docMk/>
            <pc:sldMk cId="2363541488" sldId="984"/>
            <ac:spMk id="27" creationId="{DAD065B0-5C9D-8847-9D43-E4FC9AC44FD8}"/>
          </ac:spMkLst>
        </pc:spChg>
        <pc:spChg chg="add del">
          <ac:chgData name="Marie Capy" userId="3a5dbdb0-f7e3-43c5-998c-2f02d8fe2d20" providerId="ADAL" clId="{416EF289-F7E3-45FE-9010-7EA2DB6BD051}" dt="2024-08-06T19:38:38.159" v="1421" actId="21"/>
          <ac:spMkLst>
            <pc:docMk/>
            <pc:sldMk cId="2363541488" sldId="984"/>
            <ac:spMk id="28" creationId="{D6C0DCB9-77ED-5C40-8AD6-91C26651EB91}"/>
          </ac:spMkLst>
        </pc:spChg>
        <pc:spChg chg="add del">
          <ac:chgData name="Marie Capy" userId="3a5dbdb0-f7e3-43c5-998c-2f02d8fe2d20" providerId="ADAL" clId="{416EF289-F7E3-45FE-9010-7EA2DB6BD051}" dt="2024-08-06T19:38:38.159" v="1421" actId="21"/>
          <ac:spMkLst>
            <pc:docMk/>
            <pc:sldMk cId="2363541488" sldId="984"/>
            <ac:spMk id="30" creationId="{103AD15F-02D8-004A-8EC6-3789F3F458AB}"/>
          </ac:spMkLst>
        </pc:spChg>
        <pc:spChg chg="add del">
          <ac:chgData name="Marie Capy" userId="3a5dbdb0-f7e3-43c5-998c-2f02d8fe2d20" providerId="ADAL" clId="{416EF289-F7E3-45FE-9010-7EA2DB6BD051}" dt="2024-08-06T19:38:38.159" v="1421" actId="21"/>
          <ac:spMkLst>
            <pc:docMk/>
            <pc:sldMk cId="2363541488" sldId="984"/>
            <ac:spMk id="31" creationId="{24393088-BC6E-324E-8EF6-C93645B44794}"/>
          </ac:spMkLst>
        </pc:spChg>
        <pc:spChg chg="add del">
          <ac:chgData name="Marie Capy" userId="3a5dbdb0-f7e3-43c5-998c-2f02d8fe2d20" providerId="ADAL" clId="{416EF289-F7E3-45FE-9010-7EA2DB6BD051}" dt="2024-08-06T19:38:38.159" v="1421" actId="21"/>
          <ac:spMkLst>
            <pc:docMk/>
            <pc:sldMk cId="2363541488" sldId="984"/>
            <ac:spMk id="32" creationId="{1DBD2B37-0DA4-C740-A342-7BE931E65082}"/>
          </ac:spMkLst>
        </pc:spChg>
        <pc:spChg chg="add del">
          <ac:chgData name="Marie Capy" userId="3a5dbdb0-f7e3-43c5-998c-2f02d8fe2d20" providerId="ADAL" clId="{416EF289-F7E3-45FE-9010-7EA2DB6BD051}" dt="2024-08-06T19:38:38.159" v="1421" actId="21"/>
          <ac:spMkLst>
            <pc:docMk/>
            <pc:sldMk cId="2363541488" sldId="984"/>
            <ac:spMk id="44" creationId="{64EC9760-E8AA-471F-8CA1-82197F99150E}"/>
          </ac:spMkLst>
        </pc:spChg>
        <pc:spChg chg="add del">
          <ac:chgData name="Marie Capy" userId="3a5dbdb0-f7e3-43c5-998c-2f02d8fe2d20" providerId="ADAL" clId="{416EF289-F7E3-45FE-9010-7EA2DB6BD051}" dt="2024-08-06T19:38:38.159" v="1421" actId="21"/>
          <ac:spMkLst>
            <pc:docMk/>
            <pc:sldMk cId="2363541488" sldId="984"/>
            <ac:spMk id="45" creationId="{2A5FD9E1-795B-41C5-8AEB-163E2E500C0C}"/>
          </ac:spMkLst>
        </pc:spChg>
        <pc:spChg chg="add del">
          <ac:chgData name="Marie Capy" userId="3a5dbdb0-f7e3-43c5-998c-2f02d8fe2d20" providerId="ADAL" clId="{416EF289-F7E3-45FE-9010-7EA2DB6BD051}" dt="2024-08-06T19:38:38.159" v="1421" actId="21"/>
          <ac:spMkLst>
            <pc:docMk/>
            <pc:sldMk cId="2363541488" sldId="984"/>
            <ac:spMk id="47" creationId="{B83402F7-F0D3-40F6-9C69-1CDB33854DAB}"/>
          </ac:spMkLst>
        </pc:spChg>
        <pc:spChg chg="add del">
          <ac:chgData name="Marie Capy" userId="3a5dbdb0-f7e3-43c5-998c-2f02d8fe2d20" providerId="ADAL" clId="{416EF289-F7E3-45FE-9010-7EA2DB6BD051}" dt="2024-08-06T19:38:38.159" v="1421" actId="21"/>
          <ac:spMkLst>
            <pc:docMk/>
            <pc:sldMk cId="2363541488" sldId="984"/>
            <ac:spMk id="48" creationId="{34F3E752-4F07-44D0-AC51-62D504D6B4A2}"/>
          </ac:spMkLst>
        </pc:spChg>
        <pc:spChg chg="add del">
          <ac:chgData name="Marie Capy" userId="3a5dbdb0-f7e3-43c5-998c-2f02d8fe2d20" providerId="ADAL" clId="{416EF289-F7E3-45FE-9010-7EA2DB6BD051}" dt="2024-08-06T19:38:38.159" v="1421" actId="21"/>
          <ac:spMkLst>
            <pc:docMk/>
            <pc:sldMk cId="2363541488" sldId="984"/>
            <ac:spMk id="51" creationId="{6B1301D8-662E-4983-B095-E28FA8E78318}"/>
          </ac:spMkLst>
        </pc:spChg>
        <pc:spChg chg="add del">
          <ac:chgData name="Marie Capy" userId="3a5dbdb0-f7e3-43c5-998c-2f02d8fe2d20" providerId="ADAL" clId="{416EF289-F7E3-45FE-9010-7EA2DB6BD051}" dt="2024-08-06T19:38:38.159" v="1421" actId="21"/>
          <ac:spMkLst>
            <pc:docMk/>
            <pc:sldMk cId="2363541488" sldId="984"/>
            <ac:spMk id="52" creationId="{0B1F1450-7D60-42B0-9C66-807ED8EB0229}"/>
          </ac:spMkLst>
        </pc:spChg>
        <pc:spChg chg="add del">
          <ac:chgData name="Marie Capy" userId="3a5dbdb0-f7e3-43c5-998c-2f02d8fe2d20" providerId="ADAL" clId="{416EF289-F7E3-45FE-9010-7EA2DB6BD051}" dt="2024-08-06T19:38:38.159" v="1421" actId="21"/>
          <ac:spMkLst>
            <pc:docMk/>
            <pc:sldMk cId="2363541488" sldId="984"/>
            <ac:spMk id="56" creationId="{33F8A776-247E-4D62-BEE0-24328C4F9CF2}"/>
          </ac:spMkLst>
        </pc:spChg>
        <pc:spChg chg="add del">
          <ac:chgData name="Marie Capy" userId="3a5dbdb0-f7e3-43c5-998c-2f02d8fe2d20" providerId="ADAL" clId="{416EF289-F7E3-45FE-9010-7EA2DB6BD051}" dt="2024-08-06T19:38:38.159" v="1421" actId="21"/>
          <ac:spMkLst>
            <pc:docMk/>
            <pc:sldMk cId="2363541488" sldId="984"/>
            <ac:spMk id="58" creationId="{C4317E0E-B8A4-4711-ACC7-B40ABB46B0D2}"/>
          </ac:spMkLst>
        </pc:spChg>
        <pc:spChg chg="add del">
          <ac:chgData name="Marie Capy" userId="3a5dbdb0-f7e3-43c5-998c-2f02d8fe2d20" providerId="ADAL" clId="{416EF289-F7E3-45FE-9010-7EA2DB6BD051}" dt="2024-08-06T19:38:38.159" v="1421" actId="21"/>
          <ac:spMkLst>
            <pc:docMk/>
            <pc:sldMk cId="2363541488" sldId="984"/>
            <ac:spMk id="59" creationId="{D24DAF74-906D-4CCC-AEF4-4E0ADBEA5E82}"/>
          </ac:spMkLst>
        </pc:spChg>
        <pc:spChg chg="add del">
          <ac:chgData name="Marie Capy" userId="3a5dbdb0-f7e3-43c5-998c-2f02d8fe2d20" providerId="ADAL" clId="{416EF289-F7E3-45FE-9010-7EA2DB6BD051}" dt="2024-08-06T19:38:38.159" v="1421" actId="21"/>
          <ac:spMkLst>
            <pc:docMk/>
            <pc:sldMk cId="2363541488" sldId="984"/>
            <ac:spMk id="60" creationId="{9B5D0648-758E-4ED1-98B4-C9DEC1940750}"/>
          </ac:spMkLst>
        </pc:spChg>
        <pc:spChg chg="add del">
          <ac:chgData name="Marie Capy" userId="3a5dbdb0-f7e3-43c5-998c-2f02d8fe2d20" providerId="ADAL" clId="{416EF289-F7E3-45FE-9010-7EA2DB6BD051}" dt="2024-08-06T19:38:38.159" v="1421" actId="21"/>
          <ac:spMkLst>
            <pc:docMk/>
            <pc:sldMk cId="2363541488" sldId="984"/>
            <ac:spMk id="61" creationId="{1E368448-350D-438C-9315-D5F60BA5BBD6}"/>
          </ac:spMkLst>
        </pc:spChg>
        <pc:graphicFrameChg chg="add del">
          <ac:chgData name="Marie Capy" userId="3a5dbdb0-f7e3-43c5-998c-2f02d8fe2d20" providerId="ADAL" clId="{416EF289-F7E3-45FE-9010-7EA2DB6BD051}" dt="2024-08-06T19:38:38.159" v="1421" actId="21"/>
          <ac:graphicFrameMkLst>
            <pc:docMk/>
            <pc:sldMk cId="2363541488" sldId="984"/>
            <ac:graphicFrameMk id="40" creationId="{3CDCED59-3443-435E-875F-9AEEB554AAB1}"/>
          </ac:graphicFrameMkLst>
        </pc:graphicFrameChg>
        <pc:cxnChg chg="add del">
          <ac:chgData name="Marie Capy" userId="3a5dbdb0-f7e3-43c5-998c-2f02d8fe2d20" providerId="ADAL" clId="{416EF289-F7E3-45FE-9010-7EA2DB6BD051}" dt="2024-08-06T19:38:38.159" v="1421" actId="21"/>
          <ac:cxnSpMkLst>
            <pc:docMk/>
            <pc:sldMk cId="2363541488" sldId="984"/>
            <ac:cxnSpMk id="42" creationId="{3D57C82C-B95B-41D2-9362-3276E1E566A3}"/>
          </ac:cxnSpMkLst>
        </pc:cxnChg>
        <pc:cxnChg chg="add del mod">
          <ac:chgData name="Marie Capy" userId="3a5dbdb0-f7e3-43c5-998c-2f02d8fe2d20" providerId="ADAL" clId="{416EF289-F7E3-45FE-9010-7EA2DB6BD051}" dt="2024-08-06T19:38:38.159" v="1421" actId="21"/>
          <ac:cxnSpMkLst>
            <pc:docMk/>
            <pc:sldMk cId="2363541488" sldId="984"/>
            <ac:cxnSpMk id="43" creationId="{AD08AEA2-BC81-4178-9FE9-0B254018EA0C}"/>
          </ac:cxnSpMkLst>
        </pc:cxnChg>
        <pc:cxnChg chg="add del">
          <ac:chgData name="Marie Capy" userId="3a5dbdb0-f7e3-43c5-998c-2f02d8fe2d20" providerId="ADAL" clId="{416EF289-F7E3-45FE-9010-7EA2DB6BD051}" dt="2024-08-06T19:38:38.159" v="1421" actId="21"/>
          <ac:cxnSpMkLst>
            <pc:docMk/>
            <pc:sldMk cId="2363541488" sldId="984"/>
            <ac:cxnSpMk id="49" creationId="{964A4AB2-DB74-474A-AB39-16F5D5B98F34}"/>
          </ac:cxnSpMkLst>
        </pc:cxnChg>
        <pc:cxnChg chg="add del">
          <ac:chgData name="Marie Capy" userId="3a5dbdb0-f7e3-43c5-998c-2f02d8fe2d20" providerId="ADAL" clId="{416EF289-F7E3-45FE-9010-7EA2DB6BD051}" dt="2024-08-06T19:38:38.159" v="1421" actId="21"/>
          <ac:cxnSpMkLst>
            <pc:docMk/>
            <pc:sldMk cId="2363541488" sldId="984"/>
            <ac:cxnSpMk id="50" creationId="{7F00BAE5-853F-4E25-AC30-2C7575199D81}"/>
          </ac:cxnSpMkLst>
        </pc:cxnChg>
        <pc:cxnChg chg="add del">
          <ac:chgData name="Marie Capy" userId="3a5dbdb0-f7e3-43c5-998c-2f02d8fe2d20" providerId="ADAL" clId="{416EF289-F7E3-45FE-9010-7EA2DB6BD051}" dt="2024-08-06T19:38:38.159" v="1421" actId="21"/>
          <ac:cxnSpMkLst>
            <pc:docMk/>
            <pc:sldMk cId="2363541488" sldId="984"/>
            <ac:cxnSpMk id="53" creationId="{6BDD36AC-C963-461D-80FD-BFE8043DC19D}"/>
          </ac:cxnSpMkLst>
        </pc:cxnChg>
        <pc:cxnChg chg="add del">
          <ac:chgData name="Marie Capy" userId="3a5dbdb0-f7e3-43c5-998c-2f02d8fe2d20" providerId="ADAL" clId="{416EF289-F7E3-45FE-9010-7EA2DB6BD051}" dt="2024-08-06T19:38:38.159" v="1421" actId="21"/>
          <ac:cxnSpMkLst>
            <pc:docMk/>
            <pc:sldMk cId="2363541488" sldId="984"/>
            <ac:cxnSpMk id="54" creationId="{18DD4679-E654-4478-9B7D-B14295DD9F4A}"/>
          </ac:cxnSpMkLst>
        </pc:cxnChg>
        <pc:cxnChg chg="add del">
          <ac:chgData name="Marie Capy" userId="3a5dbdb0-f7e3-43c5-998c-2f02d8fe2d20" providerId="ADAL" clId="{416EF289-F7E3-45FE-9010-7EA2DB6BD051}" dt="2024-08-06T19:38:38.159" v="1421" actId="21"/>
          <ac:cxnSpMkLst>
            <pc:docMk/>
            <pc:sldMk cId="2363541488" sldId="984"/>
            <ac:cxnSpMk id="55" creationId="{B4A884B4-C4AB-4E32-969D-8B574617C7CC}"/>
          </ac:cxnSpMkLst>
        </pc:cxnChg>
        <pc:cxnChg chg="add del">
          <ac:chgData name="Marie Capy" userId="3a5dbdb0-f7e3-43c5-998c-2f02d8fe2d20" providerId="ADAL" clId="{416EF289-F7E3-45FE-9010-7EA2DB6BD051}" dt="2024-08-06T19:38:38.159" v="1421" actId="21"/>
          <ac:cxnSpMkLst>
            <pc:docMk/>
            <pc:sldMk cId="2363541488" sldId="984"/>
            <ac:cxnSpMk id="57" creationId="{1CA41001-067E-4F15-9297-852795FEBE8A}"/>
          </ac:cxnSpMkLst>
        </pc:cxnChg>
        <pc:cxnChg chg="add del">
          <ac:chgData name="Marie Capy" userId="3a5dbdb0-f7e3-43c5-998c-2f02d8fe2d20" providerId="ADAL" clId="{416EF289-F7E3-45FE-9010-7EA2DB6BD051}" dt="2024-08-06T19:38:38.159" v="1421" actId="21"/>
          <ac:cxnSpMkLst>
            <pc:docMk/>
            <pc:sldMk cId="2363541488" sldId="984"/>
            <ac:cxnSpMk id="62" creationId="{81ED3F94-F448-41F4-8BFC-812EBBE1E892}"/>
          </ac:cxnSpMkLst>
        </pc:cxnChg>
        <pc:cxnChg chg="add del">
          <ac:chgData name="Marie Capy" userId="3a5dbdb0-f7e3-43c5-998c-2f02d8fe2d20" providerId="ADAL" clId="{416EF289-F7E3-45FE-9010-7EA2DB6BD051}" dt="2024-08-06T19:38:38.159" v="1421" actId="21"/>
          <ac:cxnSpMkLst>
            <pc:docMk/>
            <pc:sldMk cId="2363541488" sldId="984"/>
            <ac:cxnSpMk id="77" creationId="{DE27B703-408D-6F43-92CC-CDBA291651BE}"/>
          </ac:cxnSpMkLst>
        </pc:cxnChg>
        <pc:cxnChg chg="add del">
          <ac:chgData name="Marie Capy" userId="3a5dbdb0-f7e3-43c5-998c-2f02d8fe2d20" providerId="ADAL" clId="{416EF289-F7E3-45FE-9010-7EA2DB6BD051}" dt="2024-08-06T19:38:38.159" v="1421" actId="21"/>
          <ac:cxnSpMkLst>
            <pc:docMk/>
            <pc:sldMk cId="2363541488" sldId="984"/>
            <ac:cxnSpMk id="81" creationId="{DA61E5E8-703F-D745-B707-999DCA98A6B6}"/>
          </ac:cxnSpMkLst>
        </pc:cxnChg>
        <pc:cxnChg chg="add del">
          <ac:chgData name="Marie Capy" userId="3a5dbdb0-f7e3-43c5-998c-2f02d8fe2d20" providerId="ADAL" clId="{416EF289-F7E3-45FE-9010-7EA2DB6BD051}" dt="2024-08-06T19:38:38.159" v="1421" actId="21"/>
          <ac:cxnSpMkLst>
            <pc:docMk/>
            <pc:sldMk cId="2363541488" sldId="984"/>
            <ac:cxnSpMk id="84" creationId="{DDFA24CA-2895-0544-9383-2A086E5848A7}"/>
          </ac:cxnSpMkLst>
        </pc:cxnChg>
        <pc:cxnChg chg="add del mod">
          <ac:chgData name="Marie Capy" userId="3a5dbdb0-f7e3-43c5-998c-2f02d8fe2d20" providerId="ADAL" clId="{416EF289-F7E3-45FE-9010-7EA2DB6BD051}" dt="2024-08-06T19:38:38.159" v="1421" actId="21"/>
          <ac:cxnSpMkLst>
            <pc:docMk/>
            <pc:sldMk cId="2363541488" sldId="984"/>
            <ac:cxnSpMk id="112" creationId="{3F1B121C-7F20-0142-8857-9D2F60B12247}"/>
          </ac:cxnSpMkLst>
        </pc:cxnChg>
        <pc:cxnChg chg="add del mod">
          <ac:chgData name="Marie Capy" userId="3a5dbdb0-f7e3-43c5-998c-2f02d8fe2d20" providerId="ADAL" clId="{416EF289-F7E3-45FE-9010-7EA2DB6BD051}" dt="2024-08-06T19:38:38.159" v="1421" actId="21"/>
          <ac:cxnSpMkLst>
            <pc:docMk/>
            <pc:sldMk cId="2363541488" sldId="984"/>
            <ac:cxnSpMk id="115" creationId="{8629D6C2-F87F-AE4A-9ECF-94239BEBE83C}"/>
          </ac:cxnSpMkLst>
        </pc:cxnChg>
        <pc:cxnChg chg="add del mod">
          <ac:chgData name="Marie Capy" userId="3a5dbdb0-f7e3-43c5-998c-2f02d8fe2d20" providerId="ADAL" clId="{416EF289-F7E3-45FE-9010-7EA2DB6BD051}" dt="2024-08-06T19:38:38.159" v="1421" actId="21"/>
          <ac:cxnSpMkLst>
            <pc:docMk/>
            <pc:sldMk cId="2363541488" sldId="984"/>
            <ac:cxnSpMk id="118" creationId="{7C28AB72-D81D-3543-BF1F-F9250803C431}"/>
          </ac:cxnSpMkLst>
        </pc:cxnChg>
      </pc:sldChg>
    </pc:docChg>
  </pc:docChgLst>
  <pc:docChgLst>
    <pc:chgData name="Jocelyn Kelln" userId="S::jkelln@boreal-is.com::11dc7bfa-9409-49aa-831a-e1c8198f7bae" providerId="AD" clId="Web-{4082D322-F6A4-D247-9EAA-E34701E1F29B}"/>
    <pc:docChg chg="mod addSld modSld">
      <pc:chgData name="Jocelyn Kelln" userId="S::jkelln@boreal-is.com::11dc7bfa-9409-49aa-831a-e1c8198f7bae" providerId="AD" clId="Web-{4082D322-F6A4-D247-9EAA-E34701E1F29B}" dt="2024-04-05T19:36:41.721" v="16"/>
      <pc:docMkLst>
        <pc:docMk/>
      </pc:docMkLst>
      <pc:sldChg chg="modSp">
        <pc:chgData name="Jocelyn Kelln" userId="S::jkelln@boreal-is.com::11dc7bfa-9409-49aa-831a-e1c8198f7bae" providerId="AD" clId="Web-{4082D322-F6A4-D247-9EAA-E34701E1F29B}" dt="2024-04-05T19:36:30.049" v="15" actId="20577"/>
        <pc:sldMkLst>
          <pc:docMk/>
          <pc:sldMk cId="109857222" sldId="256"/>
        </pc:sldMkLst>
        <pc:spChg chg="mod">
          <ac:chgData name="Jocelyn Kelln" userId="S::jkelln@boreal-is.com::11dc7bfa-9409-49aa-831a-e1c8198f7bae" providerId="AD" clId="Web-{4082D322-F6A4-D247-9EAA-E34701E1F29B}" dt="2024-04-05T19:36:16.267" v="9" actId="20577"/>
          <ac:spMkLst>
            <pc:docMk/>
            <pc:sldMk cId="109857222" sldId="256"/>
            <ac:spMk id="2" creationId="{00000000-0000-0000-0000-000000000000}"/>
          </ac:spMkLst>
        </pc:spChg>
        <pc:spChg chg="mod">
          <ac:chgData name="Jocelyn Kelln" userId="S::jkelln@boreal-is.com::11dc7bfa-9409-49aa-831a-e1c8198f7bae" providerId="AD" clId="Web-{4082D322-F6A4-D247-9EAA-E34701E1F29B}" dt="2024-04-05T19:36:30.049" v="15" actId="20577"/>
          <ac:spMkLst>
            <pc:docMk/>
            <pc:sldMk cId="109857222" sldId="256"/>
            <ac:spMk id="3" creationId="{00000000-0000-0000-0000-000000000000}"/>
          </ac:spMkLst>
        </pc:spChg>
      </pc:sldChg>
      <pc:sldChg chg="new">
        <pc:chgData name="Jocelyn Kelln" userId="S::jkelln@boreal-is.com::11dc7bfa-9409-49aa-831a-e1c8198f7bae" providerId="AD" clId="Web-{4082D322-F6A4-D247-9EAA-E34701E1F29B}" dt="2024-04-05T19:36:41.721" v="16"/>
        <pc:sldMkLst>
          <pc:docMk/>
          <pc:sldMk cId="1688169978" sldId="257"/>
        </pc:sldMkLst>
      </pc:sldChg>
    </pc:docChg>
  </pc:docChgLst>
  <pc:docChgLst>
    <pc:chgData name="Marie Capy" userId="S::mcapy@boreal-is.com::3a5dbdb0-f7e3-43c5-998c-2f02d8fe2d20" providerId="AD" clId="Web-{6CEA85C7-33F3-71EC-E744-E1BBAB5BC8C1}"/>
    <pc:docChg chg="addSld modSld">
      <pc:chgData name="Marie Capy" userId="S::mcapy@boreal-is.com::3a5dbdb0-f7e3-43c5-998c-2f02d8fe2d20" providerId="AD" clId="Web-{6CEA85C7-33F3-71EC-E744-E1BBAB5BC8C1}" dt="2024-04-09T19:58:35.566" v="38" actId="1076"/>
      <pc:docMkLst>
        <pc:docMk/>
      </pc:docMkLst>
      <pc:sldChg chg="modSp">
        <pc:chgData name="Marie Capy" userId="S::mcapy@boreal-is.com::3a5dbdb0-f7e3-43c5-998c-2f02d8fe2d20" providerId="AD" clId="Web-{6CEA85C7-33F3-71EC-E744-E1BBAB5BC8C1}" dt="2024-04-09T19:58:35.566" v="38" actId="1076"/>
        <pc:sldMkLst>
          <pc:docMk/>
          <pc:sldMk cId="2291942409" sldId="715"/>
        </pc:sldMkLst>
        <pc:picChg chg="mod">
          <ac:chgData name="Marie Capy" userId="S::mcapy@boreal-is.com::3a5dbdb0-f7e3-43c5-998c-2f02d8fe2d20" providerId="AD" clId="Web-{6CEA85C7-33F3-71EC-E744-E1BBAB5BC8C1}" dt="2024-04-09T19:58:35.566" v="38" actId="1076"/>
          <ac:picMkLst>
            <pc:docMk/>
            <pc:sldMk cId="2291942409" sldId="715"/>
            <ac:picMk id="5" creationId="{7A812AB0-4121-7B60-B926-65881C54D0C2}"/>
          </ac:picMkLst>
        </pc:picChg>
      </pc:sldChg>
      <pc:sldChg chg="addSp modSp add replId">
        <pc:chgData name="Marie Capy" userId="S::mcapy@boreal-is.com::3a5dbdb0-f7e3-43c5-998c-2f02d8fe2d20" providerId="AD" clId="Web-{6CEA85C7-33F3-71EC-E744-E1BBAB5BC8C1}" dt="2024-04-09T19:57:52.192" v="36"/>
        <pc:sldMkLst>
          <pc:docMk/>
          <pc:sldMk cId="1732803401" sldId="721"/>
        </pc:sldMkLst>
        <pc:spChg chg="add mod">
          <ac:chgData name="Marie Capy" userId="S::mcapy@boreal-is.com::3a5dbdb0-f7e3-43c5-998c-2f02d8fe2d20" providerId="AD" clId="Web-{6CEA85C7-33F3-71EC-E744-E1BBAB5BC8C1}" dt="2024-04-09T19:57:52.192" v="36"/>
          <ac:spMkLst>
            <pc:docMk/>
            <pc:sldMk cId="1732803401" sldId="721"/>
            <ac:spMk id="20" creationId="{D886D3CE-9113-4C00-81B3-A36EA1930BEB}"/>
          </ac:spMkLst>
        </pc:spChg>
      </pc:sldChg>
    </pc:docChg>
  </pc:docChgLst>
  <pc:docChgLst>
    <pc:chgData name="Jocelyn Kelln" userId="11dc7bfa-9409-49aa-831a-e1c8198f7bae" providerId="ADAL" clId="{2C7AA20B-FC1D-48D7-9CB7-F1173A2389E9}"/>
    <pc:docChg chg="undo redo custSel addSld delSld modSld">
      <pc:chgData name="Jocelyn Kelln" userId="11dc7bfa-9409-49aa-831a-e1c8198f7bae" providerId="ADAL" clId="{2C7AA20B-FC1D-48D7-9CB7-F1173A2389E9}" dt="2024-04-05T20:59:39.631" v="4263" actId="20577"/>
      <pc:docMkLst>
        <pc:docMk/>
      </pc:docMkLst>
      <pc:sldChg chg="addSp modSp mod">
        <pc:chgData name="Jocelyn Kelln" userId="11dc7bfa-9409-49aa-831a-e1c8198f7bae" providerId="ADAL" clId="{2C7AA20B-FC1D-48D7-9CB7-F1173A2389E9}" dt="2024-04-05T20:47:05.159" v="3541" actId="20577"/>
        <pc:sldMkLst>
          <pc:docMk/>
          <pc:sldMk cId="109857222" sldId="256"/>
        </pc:sldMkLst>
        <pc:spChg chg="mod">
          <ac:chgData name="Jocelyn Kelln" userId="11dc7bfa-9409-49aa-831a-e1c8198f7bae" providerId="ADAL" clId="{2C7AA20B-FC1D-48D7-9CB7-F1173A2389E9}" dt="2024-04-05T20:46:11.671" v="3461" actId="20577"/>
          <ac:spMkLst>
            <pc:docMk/>
            <pc:sldMk cId="109857222" sldId="256"/>
            <ac:spMk id="2" creationId="{00000000-0000-0000-0000-000000000000}"/>
          </ac:spMkLst>
        </pc:spChg>
        <pc:spChg chg="mod">
          <ac:chgData name="Jocelyn Kelln" userId="11dc7bfa-9409-49aa-831a-e1c8198f7bae" providerId="ADAL" clId="{2C7AA20B-FC1D-48D7-9CB7-F1173A2389E9}" dt="2024-04-05T20:47:05.159" v="3541" actId="20577"/>
          <ac:spMkLst>
            <pc:docMk/>
            <pc:sldMk cId="109857222" sldId="256"/>
            <ac:spMk id="3" creationId="{00000000-0000-0000-0000-000000000000}"/>
          </ac:spMkLst>
        </pc:spChg>
        <pc:spChg chg="add mod">
          <ac:chgData name="Jocelyn Kelln" userId="11dc7bfa-9409-49aa-831a-e1c8198f7bae" providerId="ADAL" clId="{2C7AA20B-FC1D-48D7-9CB7-F1173A2389E9}" dt="2024-04-05T19:41:44.507" v="241" actId="1076"/>
          <ac:spMkLst>
            <pc:docMk/>
            <pc:sldMk cId="109857222" sldId="256"/>
            <ac:spMk id="4" creationId="{1B1437DB-03D4-484C-7E7D-B8B8F5CF4685}"/>
          </ac:spMkLst>
        </pc:spChg>
      </pc:sldChg>
      <pc:sldChg chg="addSp modSp mod">
        <pc:chgData name="Jocelyn Kelln" userId="11dc7bfa-9409-49aa-831a-e1c8198f7bae" providerId="ADAL" clId="{2C7AA20B-FC1D-48D7-9CB7-F1173A2389E9}" dt="2024-04-05T20:09:32.566" v="815" actId="20577"/>
        <pc:sldMkLst>
          <pc:docMk/>
          <pc:sldMk cId="1688169978" sldId="257"/>
        </pc:sldMkLst>
        <pc:spChg chg="mod">
          <ac:chgData name="Jocelyn Kelln" userId="11dc7bfa-9409-49aa-831a-e1c8198f7bae" providerId="ADAL" clId="{2C7AA20B-FC1D-48D7-9CB7-F1173A2389E9}" dt="2024-04-05T19:42:09.146" v="247" actId="20577"/>
          <ac:spMkLst>
            <pc:docMk/>
            <pc:sldMk cId="1688169978" sldId="257"/>
            <ac:spMk id="2" creationId="{BFDF09E6-7452-6847-86FB-7B8BD574636D}"/>
          </ac:spMkLst>
        </pc:spChg>
        <pc:spChg chg="mod">
          <ac:chgData name="Jocelyn Kelln" userId="11dc7bfa-9409-49aa-831a-e1c8198f7bae" providerId="ADAL" clId="{2C7AA20B-FC1D-48D7-9CB7-F1173A2389E9}" dt="2024-04-05T19:49:37.848" v="694" actId="20577"/>
          <ac:spMkLst>
            <pc:docMk/>
            <pc:sldMk cId="1688169978" sldId="257"/>
            <ac:spMk id="3" creationId="{0CA606BF-D0F0-BB70-6C8B-E76491E24613}"/>
          </ac:spMkLst>
        </pc:spChg>
        <pc:spChg chg="add mod">
          <ac:chgData name="Jocelyn Kelln" userId="11dc7bfa-9409-49aa-831a-e1c8198f7bae" providerId="ADAL" clId="{2C7AA20B-FC1D-48D7-9CB7-F1173A2389E9}" dt="2024-04-05T20:09:32.566" v="815" actId="20577"/>
          <ac:spMkLst>
            <pc:docMk/>
            <pc:sldMk cId="1688169978" sldId="257"/>
            <ac:spMk id="4" creationId="{C961E1D8-418B-EE3F-C9F4-1CAFEB5DBBDC}"/>
          </ac:spMkLst>
        </pc:spChg>
      </pc:sldChg>
      <pc:sldChg chg="addSp delSp modSp new del mod modClrScheme chgLayout">
        <pc:chgData name="Jocelyn Kelln" userId="11dc7bfa-9409-49aa-831a-e1c8198f7bae" providerId="ADAL" clId="{2C7AA20B-FC1D-48D7-9CB7-F1173A2389E9}" dt="2024-04-05T19:55:48.996" v="746" actId="47"/>
        <pc:sldMkLst>
          <pc:docMk/>
          <pc:sldMk cId="1514206011" sldId="258"/>
        </pc:sldMkLst>
        <pc:spChg chg="del">
          <ac:chgData name="Jocelyn Kelln" userId="11dc7bfa-9409-49aa-831a-e1c8198f7bae" providerId="ADAL" clId="{2C7AA20B-FC1D-48D7-9CB7-F1173A2389E9}" dt="2024-04-05T19:53:34.422" v="738" actId="700"/>
          <ac:spMkLst>
            <pc:docMk/>
            <pc:sldMk cId="1514206011" sldId="258"/>
            <ac:spMk id="2" creationId="{6F6FEABB-79FB-8C15-A26A-256A5EFD8B02}"/>
          </ac:spMkLst>
        </pc:spChg>
        <pc:spChg chg="del">
          <ac:chgData name="Jocelyn Kelln" userId="11dc7bfa-9409-49aa-831a-e1c8198f7bae" providerId="ADAL" clId="{2C7AA20B-FC1D-48D7-9CB7-F1173A2389E9}" dt="2024-04-05T19:53:34.422" v="738" actId="700"/>
          <ac:spMkLst>
            <pc:docMk/>
            <pc:sldMk cId="1514206011" sldId="258"/>
            <ac:spMk id="3" creationId="{0D074C17-98A4-B5BF-E352-1D01D676459E}"/>
          </ac:spMkLst>
        </pc:spChg>
        <pc:picChg chg="add mod">
          <ac:chgData name="Jocelyn Kelln" userId="11dc7bfa-9409-49aa-831a-e1c8198f7bae" providerId="ADAL" clId="{2C7AA20B-FC1D-48D7-9CB7-F1173A2389E9}" dt="2024-04-05T19:54:49.954" v="741" actId="962"/>
          <ac:picMkLst>
            <pc:docMk/>
            <pc:sldMk cId="1514206011" sldId="258"/>
            <ac:picMk id="5" creationId="{34298BF7-CACC-7B56-22EF-C7C743DABBEE}"/>
          </ac:picMkLst>
        </pc:picChg>
      </pc:sldChg>
      <pc:sldChg chg="addSp modSp add del mod setBg">
        <pc:chgData name="Jocelyn Kelln" userId="11dc7bfa-9409-49aa-831a-e1c8198f7bae" providerId="ADAL" clId="{2C7AA20B-FC1D-48D7-9CB7-F1173A2389E9}" dt="2024-04-05T19:56:56.711" v="753" actId="47"/>
        <pc:sldMkLst>
          <pc:docMk/>
          <pc:sldMk cId="850719729" sldId="714"/>
        </pc:sldMkLst>
        <pc:spChg chg="mod">
          <ac:chgData name="Jocelyn Kelln" userId="11dc7bfa-9409-49aa-831a-e1c8198f7bae" providerId="ADAL" clId="{2C7AA20B-FC1D-48D7-9CB7-F1173A2389E9}" dt="2024-04-05T19:56:29.392" v="747" actId="26606"/>
          <ac:spMkLst>
            <pc:docMk/>
            <pc:sldMk cId="850719729" sldId="714"/>
            <ac:spMk id="2" creationId="{DA91386E-7BED-D54F-B35F-11F9D081B6AD}"/>
          </ac:spMkLst>
        </pc:spChg>
        <pc:spChg chg="mod ord">
          <ac:chgData name="Jocelyn Kelln" userId="11dc7bfa-9409-49aa-831a-e1c8198f7bae" providerId="ADAL" clId="{2C7AA20B-FC1D-48D7-9CB7-F1173A2389E9}" dt="2024-04-05T19:56:29.392" v="747" actId="26606"/>
          <ac:spMkLst>
            <pc:docMk/>
            <pc:sldMk cId="850719729" sldId="714"/>
            <ac:spMk id="10" creationId="{23E5EC65-25E1-8141-8CB2-7B5A5C4338E7}"/>
          </ac:spMkLst>
        </pc:spChg>
        <pc:spChg chg="mod ord">
          <ac:chgData name="Jocelyn Kelln" userId="11dc7bfa-9409-49aa-831a-e1c8198f7bae" providerId="ADAL" clId="{2C7AA20B-FC1D-48D7-9CB7-F1173A2389E9}" dt="2024-04-05T19:56:29.392" v="747" actId="26606"/>
          <ac:spMkLst>
            <pc:docMk/>
            <pc:sldMk cId="850719729" sldId="714"/>
            <ac:spMk id="30" creationId="{640E7C96-0A04-451C-9ADE-ABEA23D3A331}"/>
          </ac:spMkLst>
        </pc:spChg>
        <pc:spChg chg="mod">
          <ac:chgData name="Jocelyn Kelln" userId="11dc7bfa-9409-49aa-831a-e1c8198f7bae" providerId="ADAL" clId="{2C7AA20B-FC1D-48D7-9CB7-F1173A2389E9}" dt="2024-04-05T19:55:19.481" v="743" actId="1076"/>
          <ac:spMkLst>
            <pc:docMk/>
            <pc:sldMk cId="850719729" sldId="714"/>
            <ac:spMk id="40" creationId="{59D8471A-0F54-439A-8819-F0B8A3A46A41}"/>
          </ac:spMkLst>
        </pc:spChg>
        <pc:grpChg chg="add mod">
          <ac:chgData name="Jocelyn Kelln" userId="11dc7bfa-9409-49aa-831a-e1c8198f7bae" providerId="ADAL" clId="{2C7AA20B-FC1D-48D7-9CB7-F1173A2389E9}" dt="2024-04-05T19:56:29.392" v="747" actId="26606"/>
          <ac:grpSpMkLst>
            <pc:docMk/>
            <pc:sldMk cId="850719729" sldId="714"/>
            <ac:grpSpMk id="50" creationId="{2AFE66BC-2607-4FB6-8D78-2535329548DF}"/>
          </ac:grpSpMkLst>
        </pc:grpChg>
        <pc:grpChg chg="add mod">
          <ac:chgData name="Jocelyn Kelln" userId="11dc7bfa-9409-49aa-831a-e1c8198f7bae" providerId="ADAL" clId="{2C7AA20B-FC1D-48D7-9CB7-F1173A2389E9}" dt="2024-04-05T19:56:29.392" v="747" actId="26606"/>
          <ac:grpSpMkLst>
            <pc:docMk/>
            <pc:sldMk cId="850719729" sldId="714"/>
            <ac:grpSpMk id="51" creationId="{4E9A2A87-BF73-4174-A8CA-DD433AC611FE}"/>
          </ac:grpSpMkLst>
        </pc:grpChg>
        <pc:grpChg chg="add mod">
          <ac:chgData name="Jocelyn Kelln" userId="11dc7bfa-9409-49aa-831a-e1c8198f7bae" providerId="ADAL" clId="{2C7AA20B-FC1D-48D7-9CB7-F1173A2389E9}" dt="2024-04-05T19:56:29.392" v="747" actId="26606"/>
          <ac:grpSpMkLst>
            <pc:docMk/>
            <pc:sldMk cId="850719729" sldId="714"/>
            <ac:grpSpMk id="52" creationId="{CC49D081-E13A-407E-887C-4A2F927F93DF}"/>
          </ac:grpSpMkLst>
        </pc:grpChg>
        <pc:grpChg chg="add mod">
          <ac:chgData name="Jocelyn Kelln" userId="11dc7bfa-9409-49aa-831a-e1c8198f7bae" providerId="ADAL" clId="{2C7AA20B-FC1D-48D7-9CB7-F1173A2389E9}" dt="2024-04-05T19:56:29.392" v="747" actId="26606"/>
          <ac:grpSpMkLst>
            <pc:docMk/>
            <pc:sldMk cId="850719729" sldId="714"/>
            <ac:grpSpMk id="53" creationId="{EA66DC06-8A47-42A0-9AE8-65AFDFE2637B}"/>
          </ac:grpSpMkLst>
        </pc:grpChg>
        <pc:picChg chg="mod">
          <ac:chgData name="Jocelyn Kelln" userId="11dc7bfa-9409-49aa-831a-e1c8198f7bae" providerId="ADAL" clId="{2C7AA20B-FC1D-48D7-9CB7-F1173A2389E9}" dt="2024-04-05T19:56:36.214" v="748" actId="27614"/>
          <ac:picMkLst>
            <pc:docMk/>
            <pc:sldMk cId="850719729" sldId="714"/>
            <ac:picMk id="5" creationId="{83CBC36A-AC0F-8A43-BA91-6767ACAAD71D}"/>
          </ac:picMkLst>
        </pc:picChg>
        <pc:cxnChg chg="add">
          <ac:chgData name="Jocelyn Kelln" userId="11dc7bfa-9409-49aa-831a-e1c8198f7bae" providerId="ADAL" clId="{2C7AA20B-FC1D-48D7-9CB7-F1173A2389E9}" dt="2024-04-05T19:56:29.392" v="747" actId="26606"/>
          <ac:cxnSpMkLst>
            <pc:docMk/>
            <pc:sldMk cId="850719729" sldId="714"/>
            <ac:cxnSpMk id="58" creationId="{822A5670-0F7B-4199-AEAB-33FBA9CEA44D}"/>
          </ac:cxnSpMkLst>
        </pc:cxnChg>
        <pc:cxnChg chg="add">
          <ac:chgData name="Jocelyn Kelln" userId="11dc7bfa-9409-49aa-831a-e1c8198f7bae" providerId="ADAL" clId="{2C7AA20B-FC1D-48D7-9CB7-F1173A2389E9}" dt="2024-04-05T19:56:29.392" v="747" actId="26606"/>
          <ac:cxnSpMkLst>
            <pc:docMk/>
            <pc:sldMk cId="850719729" sldId="714"/>
            <ac:cxnSpMk id="60" creationId="{8BB1744D-A7DF-4B65-B6E3-DCF12BB2D869}"/>
          </ac:cxnSpMkLst>
        </pc:cxnChg>
        <pc:cxnChg chg="add">
          <ac:chgData name="Jocelyn Kelln" userId="11dc7bfa-9409-49aa-831a-e1c8198f7bae" providerId="ADAL" clId="{2C7AA20B-FC1D-48D7-9CB7-F1173A2389E9}" dt="2024-04-05T19:56:29.392" v="747" actId="26606"/>
          <ac:cxnSpMkLst>
            <pc:docMk/>
            <pc:sldMk cId="850719729" sldId="714"/>
            <ac:cxnSpMk id="62" creationId="{882DD753-EA38-4E86-91FB-05041A44A28E}"/>
          </ac:cxnSpMkLst>
        </pc:cxnChg>
        <pc:cxnChg chg="add">
          <ac:chgData name="Jocelyn Kelln" userId="11dc7bfa-9409-49aa-831a-e1c8198f7bae" providerId="ADAL" clId="{2C7AA20B-FC1D-48D7-9CB7-F1173A2389E9}" dt="2024-04-05T19:56:29.392" v="747" actId="26606"/>
          <ac:cxnSpMkLst>
            <pc:docMk/>
            <pc:sldMk cId="850719729" sldId="714"/>
            <ac:cxnSpMk id="64" creationId="{6DA63E78-7704-45EF-B5D3-EADDF5D82674}"/>
          </ac:cxnSpMkLst>
        </pc:cxnChg>
      </pc:sldChg>
      <pc:sldChg chg="addSp modSp new mod">
        <pc:chgData name="Jocelyn Kelln" userId="11dc7bfa-9409-49aa-831a-e1c8198f7bae" providerId="ADAL" clId="{2C7AA20B-FC1D-48D7-9CB7-F1173A2389E9}" dt="2024-04-05T20:49:31.320" v="3598" actId="1076"/>
        <pc:sldMkLst>
          <pc:docMk/>
          <pc:sldMk cId="2291942409" sldId="715"/>
        </pc:sldMkLst>
        <pc:spChg chg="add mod ord">
          <ac:chgData name="Jocelyn Kelln" userId="11dc7bfa-9409-49aa-831a-e1c8198f7bae" providerId="ADAL" clId="{2C7AA20B-FC1D-48D7-9CB7-F1173A2389E9}" dt="2024-04-05T20:49:31.320" v="3598" actId="1076"/>
          <ac:spMkLst>
            <pc:docMk/>
            <pc:sldMk cId="2291942409" sldId="715"/>
            <ac:spMk id="6" creationId="{7E8D7CE7-7B5D-94F3-2627-2182A55D44BD}"/>
          </ac:spMkLst>
        </pc:spChg>
        <pc:picChg chg="add mod">
          <ac:chgData name="Jocelyn Kelln" userId="11dc7bfa-9409-49aa-831a-e1c8198f7bae" providerId="ADAL" clId="{2C7AA20B-FC1D-48D7-9CB7-F1173A2389E9}" dt="2024-04-05T19:56:51.606" v="752" actId="962"/>
          <ac:picMkLst>
            <pc:docMk/>
            <pc:sldMk cId="2291942409" sldId="715"/>
            <ac:picMk id="3" creationId="{B2037E3E-0E14-CA7E-4A47-56BBC60E7533}"/>
          </ac:picMkLst>
        </pc:picChg>
        <pc:picChg chg="add mod">
          <ac:chgData name="Jocelyn Kelln" userId="11dc7bfa-9409-49aa-831a-e1c8198f7bae" providerId="ADAL" clId="{2C7AA20B-FC1D-48D7-9CB7-F1173A2389E9}" dt="2024-04-05T20:49:23.603" v="3597" actId="1076"/>
          <ac:picMkLst>
            <pc:docMk/>
            <pc:sldMk cId="2291942409" sldId="715"/>
            <ac:picMk id="5" creationId="{7A812AB0-4121-7B60-B926-65881C54D0C2}"/>
          </ac:picMkLst>
        </pc:picChg>
      </pc:sldChg>
      <pc:sldChg chg="addSp delSp modSp new mod">
        <pc:chgData name="Jocelyn Kelln" userId="11dc7bfa-9409-49aa-831a-e1c8198f7bae" providerId="ADAL" clId="{2C7AA20B-FC1D-48D7-9CB7-F1173A2389E9}" dt="2024-04-05T20:08:24.475" v="801" actId="1076"/>
        <pc:sldMkLst>
          <pc:docMk/>
          <pc:sldMk cId="1488914534" sldId="716"/>
        </pc:sldMkLst>
        <pc:spChg chg="mod">
          <ac:chgData name="Jocelyn Kelln" userId="11dc7bfa-9409-49aa-831a-e1c8198f7bae" providerId="ADAL" clId="{2C7AA20B-FC1D-48D7-9CB7-F1173A2389E9}" dt="2024-04-05T19:57:52.238" v="771" actId="20577"/>
          <ac:spMkLst>
            <pc:docMk/>
            <pc:sldMk cId="1488914534" sldId="716"/>
            <ac:spMk id="2" creationId="{270B4896-7C96-AA71-6343-1EED77223551}"/>
          </ac:spMkLst>
        </pc:spChg>
        <pc:spChg chg="del mod">
          <ac:chgData name="Jocelyn Kelln" userId="11dc7bfa-9409-49aa-831a-e1c8198f7bae" providerId="ADAL" clId="{2C7AA20B-FC1D-48D7-9CB7-F1173A2389E9}" dt="2024-04-05T20:07:06.177" v="797"/>
          <ac:spMkLst>
            <pc:docMk/>
            <pc:sldMk cId="1488914534" sldId="716"/>
            <ac:spMk id="3" creationId="{3D5F7C4B-5B3B-896F-73FD-BBEA2D6C25A7}"/>
          </ac:spMkLst>
        </pc:spChg>
        <pc:spChg chg="del mod">
          <ac:chgData name="Jocelyn Kelln" userId="11dc7bfa-9409-49aa-831a-e1c8198f7bae" providerId="ADAL" clId="{2C7AA20B-FC1D-48D7-9CB7-F1173A2389E9}" dt="2024-04-05T20:08:06.692" v="799" actId="478"/>
          <ac:spMkLst>
            <pc:docMk/>
            <pc:sldMk cId="1488914534" sldId="716"/>
            <ac:spMk id="4" creationId="{0A39FFEB-56EC-0C60-CA27-709FF18B4F71}"/>
          </ac:spMkLst>
        </pc:spChg>
        <pc:spChg chg="add del">
          <ac:chgData name="Jocelyn Kelln" userId="11dc7bfa-9409-49aa-831a-e1c8198f7bae" providerId="ADAL" clId="{2C7AA20B-FC1D-48D7-9CB7-F1173A2389E9}" dt="2024-04-05T20:04:35.852" v="788" actId="22"/>
          <ac:spMkLst>
            <pc:docMk/>
            <pc:sldMk cId="1488914534" sldId="716"/>
            <ac:spMk id="6" creationId="{A2083B18-C3B3-EEB2-5881-DE585A22AB42}"/>
          </ac:spMkLst>
        </pc:spChg>
        <pc:spChg chg="add mod">
          <ac:chgData name="Jocelyn Kelln" userId="11dc7bfa-9409-49aa-831a-e1c8198f7bae" providerId="ADAL" clId="{2C7AA20B-FC1D-48D7-9CB7-F1173A2389E9}" dt="2024-04-05T20:04:48.541" v="791"/>
          <ac:spMkLst>
            <pc:docMk/>
            <pc:sldMk cId="1488914534" sldId="716"/>
            <ac:spMk id="7" creationId="{6639986B-29B0-CA86-AE86-02236466A4B3}"/>
          </ac:spMkLst>
        </pc:spChg>
        <pc:spChg chg="add mod">
          <ac:chgData name="Jocelyn Kelln" userId="11dc7bfa-9409-49aa-831a-e1c8198f7bae" providerId="ADAL" clId="{2C7AA20B-FC1D-48D7-9CB7-F1173A2389E9}" dt="2024-04-05T20:08:24.475" v="801" actId="1076"/>
          <ac:spMkLst>
            <pc:docMk/>
            <pc:sldMk cId="1488914534" sldId="716"/>
            <ac:spMk id="8" creationId="{1E456B06-DD80-1269-25A3-C2833044FDFC}"/>
          </ac:spMkLst>
        </pc:spChg>
        <pc:spChg chg="add del mod">
          <ac:chgData name="Jocelyn Kelln" userId="11dc7bfa-9409-49aa-831a-e1c8198f7bae" providerId="ADAL" clId="{2C7AA20B-FC1D-48D7-9CB7-F1173A2389E9}" dt="2024-04-05T20:08:18.958" v="800" actId="478"/>
          <ac:spMkLst>
            <pc:docMk/>
            <pc:sldMk cId="1488914534" sldId="716"/>
            <ac:spMk id="11" creationId="{9E1502E2-A636-82E2-3B65-7D2EF8F4E48C}"/>
          </ac:spMkLst>
        </pc:spChg>
        <pc:picChg chg="add mod">
          <ac:chgData name="Jocelyn Kelln" userId="11dc7bfa-9409-49aa-831a-e1c8198f7bae" providerId="ADAL" clId="{2C7AA20B-FC1D-48D7-9CB7-F1173A2389E9}" dt="2024-04-05T20:07:06.177" v="797"/>
          <ac:picMkLst>
            <pc:docMk/>
            <pc:sldMk cId="1488914534" sldId="716"/>
            <ac:picMk id="9" creationId="{295CDB0D-32FD-08FD-666B-4F8899C8403C}"/>
          </ac:picMkLst>
        </pc:picChg>
      </pc:sldChg>
      <pc:sldChg chg="addSp modSp new mod">
        <pc:chgData name="Jocelyn Kelln" userId="11dc7bfa-9409-49aa-831a-e1c8198f7bae" providerId="ADAL" clId="{2C7AA20B-FC1D-48D7-9CB7-F1173A2389E9}" dt="2024-04-05T20:35:26.376" v="2936" actId="113"/>
        <pc:sldMkLst>
          <pc:docMk/>
          <pc:sldMk cId="88956097" sldId="717"/>
        </pc:sldMkLst>
        <pc:spChg chg="mod">
          <ac:chgData name="Jocelyn Kelln" userId="11dc7bfa-9409-49aa-831a-e1c8198f7bae" providerId="ADAL" clId="{2C7AA20B-FC1D-48D7-9CB7-F1173A2389E9}" dt="2024-04-05T20:12:42.075" v="1161" actId="20577"/>
          <ac:spMkLst>
            <pc:docMk/>
            <pc:sldMk cId="88956097" sldId="717"/>
            <ac:spMk id="2" creationId="{AEF17CFD-8FA4-6957-8BD5-0E42B8B5C3B2}"/>
          </ac:spMkLst>
        </pc:spChg>
        <pc:spChg chg="mod">
          <ac:chgData name="Jocelyn Kelln" userId="11dc7bfa-9409-49aa-831a-e1c8198f7bae" providerId="ADAL" clId="{2C7AA20B-FC1D-48D7-9CB7-F1173A2389E9}" dt="2024-04-05T20:23:54.072" v="1988" actId="20577"/>
          <ac:spMkLst>
            <pc:docMk/>
            <pc:sldMk cId="88956097" sldId="717"/>
            <ac:spMk id="3" creationId="{EFA69B20-698C-0009-A287-5AEF73A7D55E}"/>
          </ac:spMkLst>
        </pc:spChg>
        <pc:spChg chg="add mod">
          <ac:chgData name="Jocelyn Kelln" userId="11dc7bfa-9409-49aa-831a-e1c8198f7bae" providerId="ADAL" clId="{2C7AA20B-FC1D-48D7-9CB7-F1173A2389E9}" dt="2024-04-05T20:35:26.376" v="2936" actId="113"/>
          <ac:spMkLst>
            <pc:docMk/>
            <pc:sldMk cId="88956097" sldId="717"/>
            <ac:spMk id="4" creationId="{1F6F4D96-55AD-D737-9AFA-B97442F3047A}"/>
          </ac:spMkLst>
        </pc:spChg>
      </pc:sldChg>
      <pc:sldChg chg="addSp modSp new mod">
        <pc:chgData name="Jocelyn Kelln" userId="11dc7bfa-9409-49aa-831a-e1c8198f7bae" providerId="ADAL" clId="{2C7AA20B-FC1D-48D7-9CB7-F1173A2389E9}" dt="2024-04-05T20:58:57.659" v="4207" actId="20577"/>
        <pc:sldMkLst>
          <pc:docMk/>
          <pc:sldMk cId="1953873701" sldId="718"/>
        </pc:sldMkLst>
        <pc:spChg chg="mod">
          <ac:chgData name="Jocelyn Kelln" userId="11dc7bfa-9409-49aa-831a-e1c8198f7bae" providerId="ADAL" clId="{2C7AA20B-FC1D-48D7-9CB7-F1173A2389E9}" dt="2024-04-05T20:21:13.572" v="1847" actId="20577"/>
          <ac:spMkLst>
            <pc:docMk/>
            <pc:sldMk cId="1953873701" sldId="718"/>
            <ac:spMk id="2" creationId="{00315FD9-7CA1-6A64-6EF2-093619B8B071}"/>
          </ac:spMkLst>
        </pc:spChg>
        <pc:spChg chg="mod">
          <ac:chgData name="Jocelyn Kelln" userId="11dc7bfa-9409-49aa-831a-e1c8198f7bae" providerId="ADAL" clId="{2C7AA20B-FC1D-48D7-9CB7-F1173A2389E9}" dt="2024-04-05T20:58:57.659" v="4207" actId="20577"/>
          <ac:spMkLst>
            <pc:docMk/>
            <pc:sldMk cId="1953873701" sldId="718"/>
            <ac:spMk id="3" creationId="{D4FE92A5-4DA0-16ED-B8D8-B4CE1E930CB5}"/>
          </ac:spMkLst>
        </pc:spChg>
        <pc:spChg chg="add mod">
          <ac:chgData name="Jocelyn Kelln" userId="11dc7bfa-9409-49aa-831a-e1c8198f7bae" providerId="ADAL" clId="{2C7AA20B-FC1D-48D7-9CB7-F1173A2389E9}" dt="2024-04-05T20:56:57.297" v="4081" actId="14100"/>
          <ac:spMkLst>
            <pc:docMk/>
            <pc:sldMk cId="1953873701" sldId="718"/>
            <ac:spMk id="4" creationId="{8500A034-5A8E-8D39-8711-DFF076BF5D05}"/>
          </ac:spMkLst>
        </pc:spChg>
      </pc:sldChg>
      <pc:sldChg chg="addSp modSp new mod modClrScheme chgLayout">
        <pc:chgData name="Jocelyn Kelln" userId="11dc7bfa-9409-49aa-831a-e1c8198f7bae" providerId="ADAL" clId="{2C7AA20B-FC1D-48D7-9CB7-F1173A2389E9}" dt="2024-04-05T20:59:39.631" v="4263" actId="20577"/>
        <pc:sldMkLst>
          <pc:docMk/>
          <pc:sldMk cId="2235672092" sldId="719"/>
        </pc:sldMkLst>
        <pc:spChg chg="add mod">
          <ac:chgData name="Jocelyn Kelln" userId="11dc7bfa-9409-49aa-831a-e1c8198f7bae" providerId="ADAL" clId="{2C7AA20B-FC1D-48D7-9CB7-F1173A2389E9}" dt="2024-04-05T20:28:25.759" v="2270" actId="20577"/>
          <ac:spMkLst>
            <pc:docMk/>
            <pc:sldMk cId="2235672092" sldId="719"/>
            <ac:spMk id="2" creationId="{CE866F0C-B8B8-2B14-02E0-EE98FEE20FB6}"/>
          </ac:spMkLst>
        </pc:spChg>
        <pc:spChg chg="add mod">
          <ac:chgData name="Jocelyn Kelln" userId="11dc7bfa-9409-49aa-831a-e1c8198f7bae" providerId="ADAL" clId="{2C7AA20B-FC1D-48D7-9CB7-F1173A2389E9}" dt="2024-04-05T20:59:39.631" v="4263" actId="20577"/>
          <ac:spMkLst>
            <pc:docMk/>
            <pc:sldMk cId="2235672092" sldId="719"/>
            <ac:spMk id="3" creationId="{A24813E5-CCDD-0AD9-BD38-FF41457915DC}"/>
          </ac:spMkLst>
        </pc:spChg>
        <pc:spChg chg="add mod">
          <ac:chgData name="Jocelyn Kelln" userId="11dc7bfa-9409-49aa-831a-e1c8198f7bae" providerId="ADAL" clId="{2C7AA20B-FC1D-48D7-9CB7-F1173A2389E9}" dt="2024-04-05T20:55:55.297" v="3994" actId="1076"/>
          <ac:spMkLst>
            <pc:docMk/>
            <pc:sldMk cId="2235672092" sldId="719"/>
            <ac:spMk id="4" creationId="{7CD5A5EF-C29C-0B4D-665E-C86433EA41FA}"/>
          </ac:spMkLst>
        </pc:spChg>
      </pc:sldChg>
      <pc:sldChg chg="addSp delSp modSp new mod">
        <pc:chgData name="Jocelyn Kelln" userId="11dc7bfa-9409-49aa-831a-e1c8198f7bae" providerId="ADAL" clId="{2C7AA20B-FC1D-48D7-9CB7-F1173A2389E9}" dt="2024-04-05T20:43:47.156" v="3418" actId="20577"/>
        <pc:sldMkLst>
          <pc:docMk/>
          <pc:sldMk cId="2528984541" sldId="720"/>
        </pc:sldMkLst>
        <pc:spChg chg="mod">
          <ac:chgData name="Jocelyn Kelln" userId="11dc7bfa-9409-49aa-831a-e1c8198f7bae" providerId="ADAL" clId="{2C7AA20B-FC1D-48D7-9CB7-F1173A2389E9}" dt="2024-04-05T20:35:57.960" v="2947" actId="20577"/>
          <ac:spMkLst>
            <pc:docMk/>
            <pc:sldMk cId="2528984541" sldId="720"/>
            <ac:spMk id="2" creationId="{76154900-BB17-A052-B5EF-3AAA4A16EEDE}"/>
          </ac:spMkLst>
        </pc:spChg>
        <pc:spChg chg="del">
          <ac:chgData name="Jocelyn Kelln" userId="11dc7bfa-9409-49aa-831a-e1c8198f7bae" providerId="ADAL" clId="{2C7AA20B-FC1D-48D7-9CB7-F1173A2389E9}" dt="2024-04-05T20:36:31.548" v="2948" actId="1032"/>
          <ac:spMkLst>
            <pc:docMk/>
            <pc:sldMk cId="2528984541" sldId="720"/>
            <ac:spMk id="3" creationId="{F076F300-741D-1F76-4B05-33B937D2D2FE}"/>
          </ac:spMkLst>
        </pc:spChg>
        <pc:spChg chg="add mod">
          <ac:chgData name="Jocelyn Kelln" userId="11dc7bfa-9409-49aa-831a-e1c8198f7bae" providerId="ADAL" clId="{2C7AA20B-FC1D-48D7-9CB7-F1173A2389E9}" dt="2024-04-05T20:42:02.739" v="3412" actId="20577"/>
          <ac:spMkLst>
            <pc:docMk/>
            <pc:sldMk cId="2528984541" sldId="720"/>
            <ac:spMk id="5" creationId="{42D8A1D1-253F-8361-E079-403EA41B6D66}"/>
          </ac:spMkLst>
        </pc:spChg>
        <pc:spChg chg="add mod">
          <ac:chgData name="Jocelyn Kelln" userId="11dc7bfa-9409-49aa-831a-e1c8198f7bae" providerId="ADAL" clId="{2C7AA20B-FC1D-48D7-9CB7-F1173A2389E9}" dt="2024-04-05T20:43:47.156" v="3418" actId="20577"/>
          <ac:spMkLst>
            <pc:docMk/>
            <pc:sldMk cId="2528984541" sldId="720"/>
            <ac:spMk id="6" creationId="{D79C375F-186B-C4DA-FFDC-AA56A6D89A2A}"/>
          </ac:spMkLst>
        </pc:spChg>
        <pc:graphicFrameChg chg="add mod modGraphic">
          <ac:chgData name="Jocelyn Kelln" userId="11dc7bfa-9409-49aa-831a-e1c8198f7bae" providerId="ADAL" clId="{2C7AA20B-FC1D-48D7-9CB7-F1173A2389E9}" dt="2024-04-05T20:43:38.797" v="3416" actId="208"/>
          <ac:graphicFrameMkLst>
            <pc:docMk/>
            <pc:sldMk cId="2528984541" sldId="720"/>
            <ac:graphicFrameMk id="4" creationId="{E68A1347-D6F7-4D55-ABE7-BEB6D581621E}"/>
          </ac:graphicFrameMkLst>
        </pc:graphicFrameChg>
      </pc:sldChg>
      <pc:sldMasterChg chg="delSldLayout">
        <pc:chgData name="Jocelyn Kelln" userId="11dc7bfa-9409-49aa-831a-e1c8198f7bae" providerId="ADAL" clId="{2C7AA20B-FC1D-48D7-9CB7-F1173A2389E9}" dt="2024-04-05T19:56:56.711" v="753" actId="47"/>
        <pc:sldMasterMkLst>
          <pc:docMk/>
          <pc:sldMasterMk cId="2460954070" sldId="2147483660"/>
        </pc:sldMasterMkLst>
        <pc:sldLayoutChg chg="del">
          <pc:chgData name="Jocelyn Kelln" userId="11dc7bfa-9409-49aa-831a-e1c8198f7bae" providerId="ADAL" clId="{2C7AA20B-FC1D-48D7-9CB7-F1173A2389E9}" dt="2024-04-05T19:56:56.711" v="753" actId="47"/>
          <pc:sldLayoutMkLst>
            <pc:docMk/>
            <pc:sldMasterMk cId="2460954070" sldId="2147483660"/>
            <pc:sldLayoutMk cId="1940848491" sldId="2147483672"/>
          </pc:sldLayoutMkLst>
        </pc:sldLayoutChg>
      </pc:sldMasterChg>
    </pc:docChg>
  </pc:docChgLst>
  <pc:docChgLst>
    <pc:chgData name="Jocelyn Kelln" userId="S::jkelln@boreal-is.com::11dc7bfa-9409-49aa-831a-e1c8198f7bae" providerId="AD" clId="Web-{A556C216-E265-6113-6F39-B075B16DEB4A}"/>
    <pc:docChg chg="modSld">
      <pc:chgData name="Jocelyn Kelln" userId="S::jkelln@boreal-is.com::11dc7bfa-9409-49aa-831a-e1c8198f7bae" providerId="AD" clId="Web-{A556C216-E265-6113-6F39-B075B16DEB4A}" dt="2024-04-10T19:59:35.450" v="1"/>
      <pc:docMkLst>
        <pc:docMk/>
      </pc:docMkLst>
      <pc:sldChg chg="delSp">
        <pc:chgData name="Jocelyn Kelln" userId="S::jkelln@boreal-is.com::11dc7bfa-9409-49aa-831a-e1c8198f7bae" providerId="AD" clId="Web-{A556C216-E265-6113-6F39-B075B16DEB4A}" dt="2024-04-10T19:59:35.450" v="1"/>
        <pc:sldMkLst>
          <pc:docMk/>
          <pc:sldMk cId="2291942409" sldId="715"/>
        </pc:sldMkLst>
        <pc:spChg chg="del">
          <ac:chgData name="Jocelyn Kelln" userId="S::jkelln@boreal-is.com::11dc7bfa-9409-49aa-831a-e1c8198f7bae" providerId="AD" clId="Web-{A556C216-E265-6113-6F39-B075B16DEB4A}" dt="2024-04-10T19:59:35.450" v="1"/>
          <ac:spMkLst>
            <pc:docMk/>
            <pc:sldMk cId="2291942409" sldId="715"/>
            <ac:spMk id="6" creationId="{7E8D7CE7-7B5D-94F3-2627-2182A55D44BD}"/>
          </ac:spMkLst>
        </pc:spChg>
        <pc:picChg chg="del">
          <ac:chgData name="Jocelyn Kelln" userId="S::jkelln@boreal-is.com::11dc7bfa-9409-49aa-831a-e1c8198f7bae" providerId="AD" clId="Web-{A556C216-E265-6113-6F39-B075B16DEB4A}" dt="2024-04-10T19:59:32.794" v="0"/>
          <ac:picMkLst>
            <pc:docMk/>
            <pc:sldMk cId="2291942409" sldId="715"/>
            <ac:picMk id="5" creationId="{7A812AB0-4121-7B60-B926-65881C54D0C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C7D29-8539-4BCD-B6A8-5367338B450D}"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en-CA"/>
        </a:p>
      </dgm:t>
    </dgm:pt>
    <dgm:pt modelId="{D7D0B27B-150D-4031-B3DC-A564EA963585}">
      <dgm:prSet/>
      <dgm:spPr/>
      <dgm:t>
        <a:bodyPr/>
        <a:lstStyle/>
        <a:p>
          <a:r>
            <a:rPr lang="fr-FR" dirty="0"/>
            <a:t>Centraliser toute l’information sur les intervenants</a:t>
          </a:r>
        </a:p>
      </dgm:t>
    </dgm:pt>
    <dgm:pt modelId="{7D7B54C5-D251-4730-8171-CFC69DD06F42}" type="parTrans" cxnId="{74444F14-8898-4635-8DEC-4FF4C5788D08}">
      <dgm:prSet/>
      <dgm:spPr/>
      <dgm:t>
        <a:bodyPr/>
        <a:lstStyle/>
        <a:p>
          <a:endParaRPr lang="en-CA"/>
        </a:p>
      </dgm:t>
    </dgm:pt>
    <dgm:pt modelId="{6C700355-1D34-4200-97DD-70862D37C733}" type="sibTrans" cxnId="{74444F14-8898-4635-8DEC-4FF4C5788D08}">
      <dgm:prSet/>
      <dgm:spPr/>
      <dgm:t>
        <a:bodyPr/>
        <a:lstStyle/>
        <a:p>
          <a:endParaRPr lang="en-CA"/>
        </a:p>
      </dgm:t>
    </dgm:pt>
    <dgm:pt modelId="{76F3DC99-3C00-412E-9A63-BCBBEE25CE0C}">
      <dgm:prSet/>
      <dgm:spPr/>
      <dgm:t>
        <a:bodyPr/>
        <a:lstStyle/>
        <a:p>
          <a:r>
            <a:rPr lang="fr-FR" dirty="0"/>
            <a:t>Améliorer la transparence interne entourant les activités de mobilisation</a:t>
          </a:r>
        </a:p>
      </dgm:t>
    </dgm:pt>
    <dgm:pt modelId="{4BE2B4F3-0F0B-4C18-8E89-76A71EA861EE}" type="parTrans" cxnId="{3176DC24-6D0F-4E95-8265-AF407144C2DA}">
      <dgm:prSet/>
      <dgm:spPr/>
      <dgm:t>
        <a:bodyPr/>
        <a:lstStyle/>
        <a:p>
          <a:endParaRPr lang="en-CA"/>
        </a:p>
      </dgm:t>
    </dgm:pt>
    <dgm:pt modelId="{4C1700D1-71E5-4758-AE51-1B3E2EF91791}" type="sibTrans" cxnId="{3176DC24-6D0F-4E95-8265-AF407144C2DA}">
      <dgm:prSet/>
      <dgm:spPr/>
      <dgm:t>
        <a:bodyPr/>
        <a:lstStyle/>
        <a:p>
          <a:endParaRPr lang="en-CA"/>
        </a:p>
      </dgm:t>
    </dgm:pt>
    <dgm:pt modelId="{01A67BA7-A932-4235-92F3-C0B5F9B100A0}">
      <dgm:prSet/>
      <dgm:spPr/>
      <dgm:t>
        <a:bodyPr/>
        <a:lstStyle/>
        <a:p>
          <a:r>
            <a:rPr lang="fr-FR" dirty="0"/>
            <a:t>Bâtir la mémoire institutionnelle</a:t>
          </a:r>
        </a:p>
      </dgm:t>
    </dgm:pt>
    <dgm:pt modelId="{B03207E2-CD52-401C-B83F-E7BA43AB8E1A}" type="parTrans" cxnId="{8AC3EDA3-C529-47F3-9883-9809BCEADA35}">
      <dgm:prSet/>
      <dgm:spPr/>
      <dgm:t>
        <a:bodyPr/>
        <a:lstStyle/>
        <a:p>
          <a:endParaRPr lang="en-CA"/>
        </a:p>
      </dgm:t>
    </dgm:pt>
    <dgm:pt modelId="{44E84044-4200-4C1F-BB5F-0629F7BF9CB6}" type="sibTrans" cxnId="{8AC3EDA3-C529-47F3-9883-9809BCEADA35}">
      <dgm:prSet/>
      <dgm:spPr/>
      <dgm:t>
        <a:bodyPr/>
        <a:lstStyle/>
        <a:p>
          <a:endParaRPr lang="en-CA"/>
        </a:p>
      </dgm:t>
    </dgm:pt>
    <dgm:pt modelId="{B6412E6D-6D7F-489F-886F-E77AF098FE2B}">
      <dgm:prSet/>
      <dgm:spPr/>
      <dgm:t>
        <a:bodyPr/>
        <a:lstStyle/>
        <a:p>
          <a:r>
            <a:rPr lang="fr-FR"/>
            <a:t>Améliorer </a:t>
          </a:r>
          <a:r>
            <a:rPr lang="fr-FR" dirty="0"/>
            <a:t>les efforts de mobilisation ciblés fondés sur l’évaluation et l’analyse des engagements antérieurs</a:t>
          </a:r>
        </a:p>
      </dgm:t>
    </dgm:pt>
    <dgm:pt modelId="{E06A9AF4-5312-45C2-A6E3-07FD3560DFC3}" type="parTrans" cxnId="{3718DB78-1A36-4658-9D8B-120FE9A71AC5}">
      <dgm:prSet/>
      <dgm:spPr/>
      <dgm:t>
        <a:bodyPr/>
        <a:lstStyle/>
        <a:p>
          <a:endParaRPr lang="en-CA"/>
        </a:p>
      </dgm:t>
    </dgm:pt>
    <dgm:pt modelId="{26AFFAA0-6AFE-42A0-8605-37F762413959}" type="sibTrans" cxnId="{3718DB78-1A36-4658-9D8B-120FE9A71AC5}">
      <dgm:prSet/>
      <dgm:spPr/>
      <dgm:t>
        <a:bodyPr/>
        <a:lstStyle/>
        <a:p>
          <a:endParaRPr lang="en-CA"/>
        </a:p>
      </dgm:t>
    </dgm:pt>
    <dgm:pt modelId="{08EF2FBB-B4BD-4E62-9ADA-8A38DF2AB72F}">
      <dgm:prSet/>
      <dgm:spPr/>
      <dgm:t>
        <a:bodyPr/>
        <a:lstStyle/>
        <a:p>
          <a:r>
            <a:rPr lang="fr-FR" dirty="0"/>
            <a:t>Améliorer les rapports sur l’engagement et la responsabilité sociale des entreprises/Répondre aux exigences de conformité</a:t>
          </a:r>
        </a:p>
      </dgm:t>
    </dgm:pt>
    <dgm:pt modelId="{2D608647-DC0D-4B76-B428-1103FD4A878D}" type="parTrans" cxnId="{0495747A-32B8-4475-BE6A-F0A87E930A23}">
      <dgm:prSet/>
      <dgm:spPr/>
      <dgm:t>
        <a:bodyPr/>
        <a:lstStyle/>
        <a:p>
          <a:endParaRPr lang="en-CA"/>
        </a:p>
      </dgm:t>
    </dgm:pt>
    <dgm:pt modelId="{EC9A6F0B-A509-406D-BA93-05297363EDA7}" type="sibTrans" cxnId="{0495747A-32B8-4475-BE6A-F0A87E930A23}">
      <dgm:prSet/>
      <dgm:spPr/>
      <dgm:t>
        <a:bodyPr/>
        <a:lstStyle/>
        <a:p>
          <a:endParaRPr lang="en-CA"/>
        </a:p>
      </dgm:t>
    </dgm:pt>
    <dgm:pt modelId="{026C16F7-3B3C-4B1D-B10F-C05D3D80C1B9}" type="pres">
      <dgm:prSet presAssocID="{DF7C7D29-8539-4BCD-B6A8-5367338B450D}" presName="Name0" presStyleCnt="0">
        <dgm:presLayoutVars>
          <dgm:chMax val="7"/>
          <dgm:chPref val="7"/>
          <dgm:dir/>
        </dgm:presLayoutVars>
      </dgm:prSet>
      <dgm:spPr/>
    </dgm:pt>
    <dgm:pt modelId="{696DDE90-08A9-4DB2-A2D6-29266515CC5E}" type="pres">
      <dgm:prSet presAssocID="{DF7C7D29-8539-4BCD-B6A8-5367338B450D}" presName="Name1" presStyleCnt="0"/>
      <dgm:spPr/>
    </dgm:pt>
    <dgm:pt modelId="{32527588-5A52-4CF6-AB3D-93AC02770DD5}" type="pres">
      <dgm:prSet presAssocID="{DF7C7D29-8539-4BCD-B6A8-5367338B450D}" presName="cycle" presStyleCnt="0"/>
      <dgm:spPr/>
    </dgm:pt>
    <dgm:pt modelId="{7A3AABE4-D3A4-4A12-B386-800ABBE1BA38}" type="pres">
      <dgm:prSet presAssocID="{DF7C7D29-8539-4BCD-B6A8-5367338B450D}" presName="srcNode" presStyleLbl="node1" presStyleIdx="0" presStyleCnt="5"/>
      <dgm:spPr/>
    </dgm:pt>
    <dgm:pt modelId="{56F6CECF-E149-4786-BA50-339F93D0B743}" type="pres">
      <dgm:prSet presAssocID="{DF7C7D29-8539-4BCD-B6A8-5367338B450D}" presName="conn" presStyleLbl="parChTrans1D2" presStyleIdx="0" presStyleCnt="1"/>
      <dgm:spPr/>
    </dgm:pt>
    <dgm:pt modelId="{0807AFB5-8D14-4110-B000-685CA9439FCC}" type="pres">
      <dgm:prSet presAssocID="{DF7C7D29-8539-4BCD-B6A8-5367338B450D}" presName="extraNode" presStyleLbl="node1" presStyleIdx="0" presStyleCnt="5"/>
      <dgm:spPr/>
    </dgm:pt>
    <dgm:pt modelId="{C4230B03-D6F4-44D7-B35A-4406D600997C}" type="pres">
      <dgm:prSet presAssocID="{DF7C7D29-8539-4BCD-B6A8-5367338B450D}" presName="dstNode" presStyleLbl="node1" presStyleIdx="0" presStyleCnt="5"/>
      <dgm:spPr/>
    </dgm:pt>
    <dgm:pt modelId="{17467E6F-65CD-49C8-ACFD-ABA157151F6F}" type="pres">
      <dgm:prSet presAssocID="{D7D0B27B-150D-4031-B3DC-A564EA963585}" presName="text_1" presStyleLbl="node1" presStyleIdx="0" presStyleCnt="5">
        <dgm:presLayoutVars>
          <dgm:bulletEnabled val="1"/>
        </dgm:presLayoutVars>
      </dgm:prSet>
      <dgm:spPr/>
    </dgm:pt>
    <dgm:pt modelId="{E8DAAA31-E3E6-4B4C-AAA6-4F250C9D35F3}" type="pres">
      <dgm:prSet presAssocID="{D7D0B27B-150D-4031-B3DC-A564EA963585}" presName="accent_1" presStyleCnt="0"/>
      <dgm:spPr/>
    </dgm:pt>
    <dgm:pt modelId="{C7792763-FF2E-4905-83EA-C59FCC134AC8}" type="pres">
      <dgm:prSet presAssocID="{D7D0B27B-150D-4031-B3DC-A564EA963585}" presName="accentRepeatNode" presStyleLbl="solidFgAcc1" presStyleIdx="0" presStyleCnt="5"/>
      <dgm:spPr/>
    </dgm:pt>
    <dgm:pt modelId="{BD4FF981-E5BD-446D-A14F-5CC94CF8D37D}" type="pres">
      <dgm:prSet presAssocID="{76F3DC99-3C00-412E-9A63-BCBBEE25CE0C}" presName="text_2" presStyleLbl="node1" presStyleIdx="1" presStyleCnt="5">
        <dgm:presLayoutVars>
          <dgm:bulletEnabled val="1"/>
        </dgm:presLayoutVars>
      </dgm:prSet>
      <dgm:spPr/>
    </dgm:pt>
    <dgm:pt modelId="{AF110911-B679-4EBC-BF44-1C09B456EAC5}" type="pres">
      <dgm:prSet presAssocID="{76F3DC99-3C00-412E-9A63-BCBBEE25CE0C}" presName="accent_2" presStyleCnt="0"/>
      <dgm:spPr/>
    </dgm:pt>
    <dgm:pt modelId="{77ACF927-0F67-4F3B-BF28-4222BB7E7603}" type="pres">
      <dgm:prSet presAssocID="{76F3DC99-3C00-412E-9A63-BCBBEE25CE0C}" presName="accentRepeatNode" presStyleLbl="solidFgAcc1" presStyleIdx="1" presStyleCnt="5"/>
      <dgm:spPr/>
    </dgm:pt>
    <dgm:pt modelId="{C00930A4-014E-4058-B6EE-96CBB835DEF7}" type="pres">
      <dgm:prSet presAssocID="{01A67BA7-A932-4235-92F3-C0B5F9B100A0}" presName="text_3" presStyleLbl="node1" presStyleIdx="2" presStyleCnt="5">
        <dgm:presLayoutVars>
          <dgm:bulletEnabled val="1"/>
        </dgm:presLayoutVars>
      </dgm:prSet>
      <dgm:spPr/>
    </dgm:pt>
    <dgm:pt modelId="{A4F90C3B-EFE6-44AA-A903-B312534FC545}" type="pres">
      <dgm:prSet presAssocID="{01A67BA7-A932-4235-92F3-C0B5F9B100A0}" presName="accent_3" presStyleCnt="0"/>
      <dgm:spPr/>
    </dgm:pt>
    <dgm:pt modelId="{B99EEC80-7B2A-41DB-A484-B992D8732E56}" type="pres">
      <dgm:prSet presAssocID="{01A67BA7-A932-4235-92F3-C0B5F9B100A0}" presName="accentRepeatNode" presStyleLbl="solidFgAcc1" presStyleIdx="2" presStyleCnt="5"/>
      <dgm:spPr/>
    </dgm:pt>
    <dgm:pt modelId="{ABB69FB5-625A-44B0-84E7-DC251C78AE8B}" type="pres">
      <dgm:prSet presAssocID="{08EF2FBB-B4BD-4E62-9ADA-8A38DF2AB72F}" presName="text_4" presStyleLbl="node1" presStyleIdx="3" presStyleCnt="5">
        <dgm:presLayoutVars>
          <dgm:bulletEnabled val="1"/>
        </dgm:presLayoutVars>
      </dgm:prSet>
      <dgm:spPr/>
    </dgm:pt>
    <dgm:pt modelId="{AE5EC3FF-27B6-4F97-BB7A-F10FA1D18FB7}" type="pres">
      <dgm:prSet presAssocID="{08EF2FBB-B4BD-4E62-9ADA-8A38DF2AB72F}" presName="accent_4" presStyleCnt="0"/>
      <dgm:spPr/>
    </dgm:pt>
    <dgm:pt modelId="{1C29559B-CDB1-460D-9A3A-878E1EA111C5}" type="pres">
      <dgm:prSet presAssocID="{08EF2FBB-B4BD-4E62-9ADA-8A38DF2AB72F}" presName="accentRepeatNode" presStyleLbl="solidFgAcc1" presStyleIdx="3" presStyleCnt="5"/>
      <dgm:spPr/>
    </dgm:pt>
    <dgm:pt modelId="{DDD13D50-0609-47EC-8EAF-DF1D515A57B7}" type="pres">
      <dgm:prSet presAssocID="{B6412E6D-6D7F-489F-886F-E77AF098FE2B}" presName="text_5" presStyleLbl="node1" presStyleIdx="4" presStyleCnt="5">
        <dgm:presLayoutVars>
          <dgm:bulletEnabled val="1"/>
        </dgm:presLayoutVars>
      </dgm:prSet>
      <dgm:spPr/>
    </dgm:pt>
    <dgm:pt modelId="{4ED7ACFC-A000-450A-9F8F-8A5A31FECDE5}" type="pres">
      <dgm:prSet presAssocID="{B6412E6D-6D7F-489F-886F-E77AF098FE2B}" presName="accent_5" presStyleCnt="0"/>
      <dgm:spPr/>
    </dgm:pt>
    <dgm:pt modelId="{0D0C6625-4D42-408D-9F4C-0A048D9201D9}" type="pres">
      <dgm:prSet presAssocID="{B6412E6D-6D7F-489F-886F-E77AF098FE2B}" presName="accentRepeatNode" presStyleLbl="solidFgAcc1" presStyleIdx="4" presStyleCnt="5"/>
      <dgm:spPr/>
    </dgm:pt>
  </dgm:ptLst>
  <dgm:cxnLst>
    <dgm:cxn modelId="{A95AA00E-3D21-441B-8337-6F59A1401E36}" type="presOf" srcId="{B6412E6D-6D7F-489F-886F-E77AF098FE2B}" destId="{DDD13D50-0609-47EC-8EAF-DF1D515A57B7}" srcOrd="0" destOrd="0" presId="urn:microsoft.com/office/officeart/2008/layout/VerticalCurvedList"/>
    <dgm:cxn modelId="{74444F14-8898-4635-8DEC-4FF4C5788D08}" srcId="{DF7C7D29-8539-4BCD-B6A8-5367338B450D}" destId="{D7D0B27B-150D-4031-B3DC-A564EA963585}" srcOrd="0" destOrd="0" parTransId="{7D7B54C5-D251-4730-8171-CFC69DD06F42}" sibTransId="{6C700355-1D34-4200-97DD-70862D37C733}"/>
    <dgm:cxn modelId="{DF2AA024-4A58-428E-8F35-36721C6D0AFA}" type="presOf" srcId="{6C700355-1D34-4200-97DD-70862D37C733}" destId="{56F6CECF-E149-4786-BA50-339F93D0B743}" srcOrd="0" destOrd="0" presId="urn:microsoft.com/office/officeart/2008/layout/VerticalCurvedList"/>
    <dgm:cxn modelId="{3176DC24-6D0F-4E95-8265-AF407144C2DA}" srcId="{DF7C7D29-8539-4BCD-B6A8-5367338B450D}" destId="{76F3DC99-3C00-412E-9A63-BCBBEE25CE0C}" srcOrd="1" destOrd="0" parTransId="{4BE2B4F3-0F0B-4C18-8E89-76A71EA861EE}" sibTransId="{4C1700D1-71E5-4758-AE51-1B3E2EF91791}"/>
    <dgm:cxn modelId="{B1DDC136-4C2A-4CC6-B1E0-EDA22DCF196E}" type="presOf" srcId="{DF7C7D29-8539-4BCD-B6A8-5367338B450D}" destId="{026C16F7-3B3C-4B1D-B10F-C05D3D80C1B9}" srcOrd="0" destOrd="0" presId="urn:microsoft.com/office/officeart/2008/layout/VerticalCurvedList"/>
    <dgm:cxn modelId="{F3E0C564-ABAC-47A5-BE3A-22BE406FDD16}" type="presOf" srcId="{76F3DC99-3C00-412E-9A63-BCBBEE25CE0C}" destId="{BD4FF981-E5BD-446D-A14F-5CC94CF8D37D}" srcOrd="0" destOrd="0" presId="urn:microsoft.com/office/officeart/2008/layout/VerticalCurvedList"/>
    <dgm:cxn modelId="{3718DB78-1A36-4658-9D8B-120FE9A71AC5}" srcId="{DF7C7D29-8539-4BCD-B6A8-5367338B450D}" destId="{B6412E6D-6D7F-489F-886F-E77AF098FE2B}" srcOrd="4" destOrd="0" parTransId="{E06A9AF4-5312-45C2-A6E3-07FD3560DFC3}" sibTransId="{26AFFAA0-6AFE-42A0-8605-37F762413959}"/>
    <dgm:cxn modelId="{0495747A-32B8-4475-BE6A-F0A87E930A23}" srcId="{DF7C7D29-8539-4BCD-B6A8-5367338B450D}" destId="{08EF2FBB-B4BD-4E62-9ADA-8A38DF2AB72F}" srcOrd="3" destOrd="0" parTransId="{2D608647-DC0D-4B76-B428-1103FD4A878D}" sibTransId="{EC9A6F0B-A509-406D-BA93-05297363EDA7}"/>
    <dgm:cxn modelId="{82175E8F-E51B-4A3D-A7B4-A28878862C30}" type="presOf" srcId="{D7D0B27B-150D-4031-B3DC-A564EA963585}" destId="{17467E6F-65CD-49C8-ACFD-ABA157151F6F}" srcOrd="0" destOrd="0" presId="urn:microsoft.com/office/officeart/2008/layout/VerticalCurvedList"/>
    <dgm:cxn modelId="{8AC3EDA3-C529-47F3-9883-9809BCEADA35}" srcId="{DF7C7D29-8539-4BCD-B6A8-5367338B450D}" destId="{01A67BA7-A932-4235-92F3-C0B5F9B100A0}" srcOrd="2" destOrd="0" parTransId="{B03207E2-CD52-401C-B83F-E7BA43AB8E1A}" sibTransId="{44E84044-4200-4C1F-BB5F-0629F7BF9CB6}"/>
    <dgm:cxn modelId="{9C2989A6-5B4F-47F1-A942-993F163CCBB7}" type="presOf" srcId="{08EF2FBB-B4BD-4E62-9ADA-8A38DF2AB72F}" destId="{ABB69FB5-625A-44B0-84E7-DC251C78AE8B}" srcOrd="0" destOrd="0" presId="urn:microsoft.com/office/officeart/2008/layout/VerticalCurvedList"/>
    <dgm:cxn modelId="{A14CF5EB-D1D5-4692-AF98-A85A14C20C6A}" type="presOf" srcId="{01A67BA7-A932-4235-92F3-C0B5F9B100A0}" destId="{C00930A4-014E-4058-B6EE-96CBB835DEF7}" srcOrd="0" destOrd="0" presId="urn:microsoft.com/office/officeart/2008/layout/VerticalCurvedList"/>
    <dgm:cxn modelId="{AC63F593-22DA-493E-BEA3-1630D82D5F17}" type="presParOf" srcId="{026C16F7-3B3C-4B1D-B10F-C05D3D80C1B9}" destId="{696DDE90-08A9-4DB2-A2D6-29266515CC5E}" srcOrd="0" destOrd="0" presId="urn:microsoft.com/office/officeart/2008/layout/VerticalCurvedList"/>
    <dgm:cxn modelId="{17ADBBD0-DF57-4346-A537-7558F7B1DD4A}" type="presParOf" srcId="{696DDE90-08A9-4DB2-A2D6-29266515CC5E}" destId="{32527588-5A52-4CF6-AB3D-93AC02770DD5}" srcOrd="0" destOrd="0" presId="urn:microsoft.com/office/officeart/2008/layout/VerticalCurvedList"/>
    <dgm:cxn modelId="{C984E8C8-9C35-496E-8BD9-10F4AF65A72F}" type="presParOf" srcId="{32527588-5A52-4CF6-AB3D-93AC02770DD5}" destId="{7A3AABE4-D3A4-4A12-B386-800ABBE1BA38}" srcOrd="0" destOrd="0" presId="urn:microsoft.com/office/officeart/2008/layout/VerticalCurvedList"/>
    <dgm:cxn modelId="{10C4C745-E151-4FD4-85FD-51093AAFDCD1}" type="presParOf" srcId="{32527588-5A52-4CF6-AB3D-93AC02770DD5}" destId="{56F6CECF-E149-4786-BA50-339F93D0B743}" srcOrd="1" destOrd="0" presId="urn:microsoft.com/office/officeart/2008/layout/VerticalCurvedList"/>
    <dgm:cxn modelId="{530E8EFE-6EBC-48F8-86F8-C87C73997452}" type="presParOf" srcId="{32527588-5A52-4CF6-AB3D-93AC02770DD5}" destId="{0807AFB5-8D14-4110-B000-685CA9439FCC}" srcOrd="2" destOrd="0" presId="urn:microsoft.com/office/officeart/2008/layout/VerticalCurvedList"/>
    <dgm:cxn modelId="{719A5D34-3E65-4606-B45D-6A00A9ABD001}" type="presParOf" srcId="{32527588-5A52-4CF6-AB3D-93AC02770DD5}" destId="{C4230B03-D6F4-44D7-B35A-4406D600997C}" srcOrd="3" destOrd="0" presId="urn:microsoft.com/office/officeart/2008/layout/VerticalCurvedList"/>
    <dgm:cxn modelId="{AA89A2E7-DE6A-4A50-A67E-E0E39AF9942B}" type="presParOf" srcId="{696DDE90-08A9-4DB2-A2D6-29266515CC5E}" destId="{17467E6F-65CD-49C8-ACFD-ABA157151F6F}" srcOrd="1" destOrd="0" presId="urn:microsoft.com/office/officeart/2008/layout/VerticalCurvedList"/>
    <dgm:cxn modelId="{68417E2A-9A01-47F2-B7E9-D98908A6FD11}" type="presParOf" srcId="{696DDE90-08A9-4DB2-A2D6-29266515CC5E}" destId="{E8DAAA31-E3E6-4B4C-AAA6-4F250C9D35F3}" srcOrd="2" destOrd="0" presId="urn:microsoft.com/office/officeart/2008/layout/VerticalCurvedList"/>
    <dgm:cxn modelId="{C3B044F4-89A5-4EF9-A553-078D09E5B7A1}" type="presParOf" srcId="{E8DAAA31-E3E6-4B4C-AAA6-4F250C9D35F3}" destId="{C7792763-FF2E-4905-83EA-C59FCC134AC8}" srcOrd="0" destOrd="0" presId="urn:microsoft.com/office/officeart/2008/layout/VerticalCurvedList"/>
    <dgm:cxn modelId="{06DB8578-D2E0-46EF-9648-15B8228D2F6D}" type="presParOf" srcId="{696DDE90-08A9-4DB2-A2D6-29266515CC5E}" destId="{BD4FF981-E5BD-446D-A14F-5CC94CF8D37D}" srcOrd="3" destOrd="0" presId="urn:microsoft.com/office/officeart/2008/layout/VerticalCurvedList"/>
    <dgm:cxn modelId="{EB4F6EE3-3AEB-4E3C-A65B-8A0490932672}" type="presParOf" srcId="{696DDE90-08A9-4DB2-A2D6-29266515CC5E}" destId="{AF110911-B679-4EBC-BF44-1C09B456EAC5}" srcOrd="4" destOrd="0" presId="urn:microsoft.com/office/officeart/2008/layout/VerticalCurvedList"/>
    <dgm:cxn modelId="{E69DDD59-41B5-45B2-9C71-305F1B88AD40}" type="presParOf" srcId="{AF110911-B679-4EBC-BF44-1C09B456EAC5}" destId="{77ACF927-0F67-4F3B-BF28-4222BB7E7603}" srcOrd="0" destOrd="0" presId="urn:microsoft.com/office/officeart/2008/layout/VerticalCurvedList"/>
    <dgm:cxn modelId="{B6B3001C-C826-4857-AC4B-D27309DAC195}" type="presParOf" srcId="{696DDE90-08A9-4DB2-A2D6-29266515CC5E}" destId="{C00930A4-014E-4058-B6EE-96CBB835DEF7}" srcOrd="5" destOrd="0" presId="urn:microsoft.com/office/officeart/2008/layout/VerticalCurvedList"/>
    <dgm:cxn modelId="{8999AFFD-12E5-4E49-B41B-EFC2F168450B}" type="presParOf" srcId="{696DDE90-08A9-4DB2-A2D6-29266515CC5E}" destId="{A4F90C3B-EFE6-44AA-A903-B312534FC545}" srcOrd="6" destOrd="0" presId="urn:microsoft.com/office/officeart/2008/layout/VerticalCurvedList"/>
    <dgm:cxn modelId="{5497E02A-E3B9-4691-80E4-BA436E3665B7}" type="presParOf" srcId="{A4F90C3B-EFE6-44AA-A903-B312534FC545}" destId="{B99EEC80-7B2A-41DB-A484-B992D8732E56}" srcOrd="0" destOrd="0" presId="urn:microsoft.com/office/officeart/2008/layout/VerticalCurvedList"/>
    <dgm:cxn modelId="{945582F7-ABF1-4C83-84B1-71C9F7D431F7}" type="presParOf" srcId="{696DDE90-08A9-4DB2-A2D6-29266515CC5E}" destId="{ABB69FB5-625A-44B0-84E7-DC251C78AE8B}" srcOrd="7" destOrd="0" presId="urn:microsoft.com/office/officeart/2008/layout/VerticalCurvedList"/>
    <dgm:cxn modelId="{4FB6897B-6CFC-4688-9931-C39920662C49}" type="presParOf" srcId="{696DDE90-08A9-4DB2-A2D6-29266515CC5E}" destId="{AE5EC3FF-27B6-4F97-BB7A-F10FA1D18FB7}" srcOrd="8" destOrd="0" presId="urn:microsoft.com/office/officeart/2008/layout/VerticalCurvedList"/>
    <dgm:cxn modelId="{DB99827F-4760-4C4C-ACD9-17826F3AAFBF}" type="presParOf" srcId="{AE5EC3FF-27B6-4F97-BB7A-F10FA1D18FB7}" destId="{1C29559B-CDB1-460D-9A3A-878E1EA111C5}" srcOrd="0" destOrd="0" presId="urn:microsoft.com/office/officeart/2008/layout/VerticalCurvedList"/>
    <dgm:cxn modelId="{90B51A78-962C-49B0-B83B-19A2163DBED3}" type="presParOf" srcId="{696DDE90-08A9-4DB2-A2D6-29266515CC5E}" destId="{DDD13D50-0609-47EC-8EAF-DF1D515A57B7}" srcOrd="9" destOrd="0" presId="urn:microsoft.com/office/officeart/2008/layout/VerticalCurvedList"/>
    <dgm:cxn modelId="{757F141B-B6FA-48E4-9717-E298631FE140}" type="presParOf" srcId="{696DDE90-08A9-4DB2-A2D6-29266515CC5E}" destId="{4ED7ACFC-A000-450A-9F8F-8A5A31FECDE5}" srcOrd="10" destOrd="0" presId="urn:microsoft.com/office/officeart/2008/layout/VerticalCurvedList"/>
    <dgm:cxn modelId="{15A4A93D-224A-48FC-ADF7-998008C8377F}" type="presParOf" srcId="{4ED7ACFC-A000-450A-9F8F-8A5A31FECDE5}" destId="{0D0C6625-4D42-408D-9F4C-0A048D9201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DB763B-2B16-4DD0-B4CB-AC65C50288B7}" type="doc">
      <dgm:prSet loTypeId="urn:microsoft.com/office/officeart/2005/8/layout/hProcess11" loCatId="process" qsTypeId="urn:microsoft.com/office/officeart/2005/8/quickstyle/simple1" qsCatId="simple" csTypeId="urn:microsoft.com/office/officeart/2005/8/colors/colorful4" csCatId="colorful" phldr="1"/>
      <dgm:spPr/>
    </dgm:pt>
    <dgm:pt modelId="{FD17F182-65B2-42E3-B54F-45A19DC12BF9}">
      <dgm:prSet phldrT="[Text]"/>
      <dgm:spPr/>
      <dgm:t>
        <a:bodyPr/>
        <a:lstStyle/>
        <a:p>
          <a:r>
            <a:rPr lang="en-CA" dirty="0" err="1"/>
            <a:t>Collecte</a:t>
          </a:r>
          <a:r>
            <a:rPr lang="en-CA" dirty="0"/>
            <a:t> des </a:t>
          </a:r>
          <a:r>
            <a:rPr lang="en-CA" dirty="0" err="1"/>
            <a:t>requis</a:t>
          </a:r>
          <a:endParaRPr lang="en-US" dirty="0"/>
        </a:p>
      </dgm:t>
    </dgm:pt>
    <dgm:pt modelId="{22490F04-100F-48B7-808F-0286FD052250}" type="parTrans" cxnId="{2A7E7683-2BCE-48E0-BA02-242FA4CFBCF6}">
      <dgm:prSet/>
      <dgm:spPr/>
      <dgm:t>
        <a:bodyPr/>
        <a:lstStyle/>
        <a:p>
          <a:endParaRPr lang="en-US"/>
        </a:p>
      </dgm:t>
    </dgm:pt>
    <dgm:pt modelId="{0F168F45-04C5-4C1C-868B-30FD672C6AA7}" type="sibTrans" cxnId="{2A7E7683-2BCE-48E0-BA02-242FA4CFBCF6}">
      <dgm:prSet/>
      <dgm:spPr/>
      <dgm:t>
        <a:bodyPr/>
        <a:lstStyle/>
        <a:p>
          <a:endParaRPr lang="en-US"/>
        </a:p>
      </dgm:t>
    </dgm:pt>
    <dgm:pt modelId="{CF9FD1A4-A1D3-40A3-AE10-7FF2D99AC54B}">
      <dgm:prSet phldrT="[Text]"/>
      <dgm:spPr/>
      <dgm:t>
        <a:bodyPr/>
        <a:lstStyle/>
        <a:p>
          <a:r>
            <a:rPr lang="en-CA" dirty="0"/>
            <a:t>Configuration du </a:t>
          </a:r>
          <a:r>
            <a:rPr lang="en-CA" dirty="0" err="1"/>
            <a:t>système</a:t>
          </a:r>
          <a:endParaRPr lang="en-US" dirty="0"/>
        </a:p>
      </dgm:t>
    </dgm:pt>
    <dgm:pt modelId="{CFEE47A5-A941-4196-8121-6C94EF834C89}" type="parTrans" cxnId="{9F3A9BAC-709E-4311-BC73-478E435605B0}">
      <dgm:prSet/>
      <dgm:spPr/>
      <dgm:t>
        <a:bodyPr/>
        <a:lstStyle/>
        <a:p>
          <a:endParaRPr lang="en-US"/>
        </a:p>
      </dgm:t>
    </dgm:pt>
    <dgm:pt modelId="{60E87BD1-FDDB-491D-A0D2-077592F04C2A}" type="sibTrans" cxnId="{9F3A9BAC-709E-4311-BC73-478E435605B0}">
      <dgm:prSet/>
      <dgm:spPr/>
      <dgm:t>
        <a:bodyPr/>
        <a:lstStyle/>
        <a:p>
          <a:endParaRPr lang="en-US"/>
        </a:p>
      </dgm:t>
    </dgm:pt>
    <dgm:pt modelId="{7F7CB235-525E-4F81-A98B-20035A5CA778}">
      <dgm:prSet phldrT="[Text]"/>
      <dgm:spPr/>
      <dgm:t>
        <a:bodyPr/>
        <a:lstStyle/>
        <a:p>
          <a:r>
            <a:rPr lang="en-CA" dirty="0"/>
            <a:t>Import des données </a:t>
          </a:r>
          <a:r>
            <a:rPr lang="en-CA" dirty="0" err="1"/>
            <a:t>existantes</a:t>
          </a:r>
          <a:endParaRPr lang="en-US" dirty="0"/>
        </a:p>
      </dgm:t>
    </dgm:pt>
    <dgm:pt modelId="{9AF7E46A-63C5-45E0-8798-82971401754D}" type="parTrans" cxnId="{554D433A-A7B2-4D95-A852-541743C1FBA4}">
      <dgm:prSet/>
      <dgm:spPr/>
      <dgm:t>
        <a:bodyPr/>
        <a:lstStyle/>
        <a:p>
          <a:endParaRPr lang="en-US"/>
        </a:p>
      </dgm:t>
    </dgm:pt>
    <dgm:pt modelId="{44320719-40F2-4F97-9505-DD2BD8CB4FB6}" type="sibTrans" cxnId="{554D433A-A7B2-4D95-A852-541743C1FBA4}">
      <dgm:prSet/>
      <dgm:spPr/>
      <dgm:t>
        <a:bodyPr/>
        <a:lstStyle/>
        <a:p>
          <a:endParaRPr lang="en-US"/>
        </a:p>
      </dgm:t>
    </dgm:pt>
    <dgm:pt modelId="{0AC953E8-2F2C-4A8F-A458-4B29E55CEDB0}">
      <dgm:prSet phldrT="[Text]"/>
      <dgm:spPr/>
      <dgm:t>
        <a:bodyPr/>
        <a:lstStyle/>
        <a:p>
          <a:r>
            <a:rPr lang="en-CA" dirty="0"/>
            <a:t>Validation</a:t>
          </a:r>
          <a:endParaRPr lang="en-US" dirty="0"/>
        </a:p>
      </dgm:t>
    </dgm:pt>
    <dgm:pt modelId="{3D042949-5338-4E69-8377-EA0633AEF161}" type="parTrans" cxnId="{B4A2E255-BD43-4479-A7CF-C240DC43D795}">
      <dgm:prSet/>
      <dgm:spPr/>
      <dgm:t>
        <a:bodyPr/>
        <a:lstStyle/>
        <a:p>
          <a:endParaRPr lang="en-US"/>
        </a:p>
      </dgm:t>
    </dgm:pt>
    <dgm:pt modelId="{5DBB9DAF-A636-4094-9E90-6EDA578A1518}" type="sibTrans" cxnId="{B4A2E255-BD43-4479-A7CF-C240DC43D795}">
      <dgm:prSet/>
      <dgm:spPr/>
      <dgm:t>
        <a:bodyPr/>
        <a:lstStyle/>
        <a:p>
          <a:endParaRPr lang="en-US"/>
        </a:p>
      </dgm:t>
    </dgm:pt>
    <dgm:pt modelId="{D554FE3E-1651-4245-B02F-768FC6F51FA3}">
      <dgm:prSet phldrT="[Text]"/>
      <dgm:spPr/>
      <dgm:t>
        <a:bodyPr/>
        <a:lstStyle/>
        <a:p>
          <a:r>
            <a:rPr lang="en-CA" dirty="0"/>
            <a:t>Formation</a:t>
          </a:r>
          <a:endParaRPr lang="en-US" dirty="0"/>
        </a:p>
      </dgm:t>
    </dgm:pt>
    <dgm:pt modelId="{01058074-DA17-46BD-A844-5DE6A05377A4}" type="parTrans" cxnId="{406C7F7D-37D2-4749-A857-4B3C074DE26D}">
      <dgm:prSet/>
      <dgm:spPr/>
      <dgm:t>
        <a:bodyPr/>
        <a:lstStyle/>
        <a:p>
          <a:endParaRPr lang="en-US"/>
        </a:p>
      </dgm:t>
    </dgm:pt>
    <dgm:pt modelId="{85208358-0E48-4CAC-8B1F-826CF6D3E393}" type="sibTrans" cxnId="{406C7F7D-37D2-4749-A857-4B3C074DE26D}">
      <dgm:prSet/>
      <dgm:spPr/>
      <dgm:t>
        <a:bodyPr/>
        <a:lstStyle/>
        <a:p>
          <a:endParaRPr lang="en-US"/>
        </a:p>
      </dgm:t>
    </dgm:pt>
    <dgm:pt modelId="{AC9239F7-AC5A-4A9C-AFC6-14D094AA0458}">
      <dgm:prSet phldrT="[Text]"/>
      <dgm:spPr/>
      <dgm:t>
        <a:bodyPr/>
        <a:lstStyle/>
        <a:p>
          <a:r>
            <a:rPr lang="en-CA" dirty="0" err="1"/>
            <a:t>Lancement</a:t>
          </a:r>
          <a:r>
            <a:rPr lang="en-CA" dirty="0"/>
            <a:t> </a:t>
          </a:r>
          <a:r>
            <a:rPr lang="en-CA" dirty="0" err="1"/>
            <a:t>officiel</a:t>
          </a:r>
          <a:r>
            <a:rPr lang="en-CA" dirty="0"/>
            <a:t>!</a:t>
          </a:r>
          <a:endParaRPr lang="en-US" dirty="0"/>
        </a:p>
      </dgm:t>
    </dgm:pt>
    <dgm:pt modelId="{329E9849-6C1C-4C8F-9CDB-AFA462A42945}" type="parTrans" cxnId="{DF705B1F-485C-4080-9140-BB18EBA31889}">
      <dgm:prSet/>
      <dgm:spPr/>
      <dgm:t>
        <a:bodyPr/>
        <a:lstStyle/>
        <a:p>
          <a:endParaRPr lang="en-US"/>
        </a:p>
      </dgm:t>
    </dgm:pt>
    <dgm:pt modelId="{4382488D-9FC6-4AF2-B5C8-A3BA23A1EFFC}" type="sibTrans" cxnId="{DF705B1F-485C-4080-9140-BB18EBA31889}">
      <dgm:prSet/>
      <dgm:spPr/>
      <dgm:t>
        <a:bodyPr/>
        <a:lstStyle/>
        <a:p>
          <a:endParaRPr lang="en-US"/>
        </a:p>
      </dgm:t>
    </dgm:pt>
    <dgm:pt modelId="{479321E9-475D-450F-851B-58FEB3C74E1B}" type="pres">
      <dgm:prSet presAssocID="{12DB763B-2B16-4DD0-B4CB-AC65C50288B7}" presName="Name0" presStyleCnt="0">
        <dgm:presLayoutVars>
          <dgm:dir/>
          <dgm:resizeHandles val="exact"/>
        </dgm:presLayoutVars>
      </dgm:prSet>
      <dgm:spPr/>
    </dgm:pt>
    <dgm:pt modelId="{30B4B8FA-F137-40F3-9D12-F897CB638C0B}" type="pres">
      <dgm:prSet presAssocID="{12DB763B-2B16-4DD0-B4CB-AC65C50288B7}" presName="arrow" presStyleLbl="bgShp" presStyleIdx="0" presStyleCnt="1"/>
      <dgm:spPr/>
    </dgm:pt>
    <dgm:pt modelId="{A8F457CC-0D5A-4F19-B5B9-80DBC68C3BB5}" type="pres">
      <dgm:prSet presAssocID="{12DB763B-2B16-4DD0-B4CB-AC65C50288B7}" presName="points" presStyleCnt="0"/>
      <dgm:spPr/>
    </dgm:pt>
    <dgm:pt modelId="{4240F0A3-9EA8-4F0E-85E9-6D2BBA4BE9F6}" type="pres">
      <dgm:prSet presAssocID="{FD17F182-65B2-42E3-B54F-45A19DC12BF9}" presName="compositeA" presStyleCnt="0"/>
      <dgm:spPr/>
    </dgm:pt>
    <dgm:pt modelId="{28C8112E-677A-444F-9B7B-7B8951DEC8CE}" type="pres">
      <dgm:prSet presAssocID="{FD17F182-65B2-42E3-B54F-45A19DC12BF9}" presName="textA" presStyleLbl="revTx" presStyleIdx="0" presStyleCnt="6">
        <dgm:presLayoutVars>
          <dgm:bulletEnabled val="1"/>
        </dgm:presLayoutVars>
      </dgm:prSet>
      <dgm:spPr/>
    </dgm:pt>
    <dgm:pt modelId="{A24E68F2-1C19-4060-8AC9-1E8E63C467CA}" type="pres">
      <dgm:prSet presAssocID="{FD17F182-65B2-42E3-B54F-45A19DC12BF9}" presName="circleA" presStyleLbl="node1" presStyleIdx="0" presStyleCnt="6"/>
      <dgm:spPr/>
    </dgm:pt>
    <dgm:pt modelId="{C6BAD119-A2D1-46F1-9680-3697FC347FF4}" type="pres">
      <dgm:prSet presAssocID="{FD17F182-65B2-42E3-B54F-45A19DC12BF9}" presName="spaceA" presStyleCnt="0"/>
      <dgm:spPr/>
    </dgm:pt>
    <dgm:pt modelId="{2B877B36-2B81-42FA-8FE1-5C41BEE6EAB9}" type="pres">
      <dgm:prSet presAssocID="{0F168F45-04C5-4C1C-868B-30FD672C6AA7}" presName="space" presStyleCnt="0"/>
      <dgm:spPr/>
    </dgm:pt>
    <dgm:pt modelId="{060B1632-3C9A-4E80-AF04-95D3BA93F472}" type="pres">
      <dgm:prSet presAssocID="{CF9FD1A4-A1D3-40A3-AE10-7FF2D99AC54B}" presName="compositeB" presStyleCnt="0"/>
      <dgm:spPr/>
    </dgm:pt>
    <dgm:pt modelId="{AE7B699E-BE56-4C73-A0A1-05752325AC19}" type="pres">
      <dgm:prSet presAssocID="{CF9FD1A4-A1D3-40A3-AE10-7FF2D99AC54B}" presName="textB" presStyleLbl="revTx" presStyleIdx="1" presStyleCnt="6">
        <dgm:presLayoutVars>
          <dgm:bulletEnabled val="1"/>
        </dgm:presLayoutVars>
      </dgm:prSet>
      <dgm:spPr/>
    </dgm:pt>
    <dgm:pt modelId="{A0B2D2A5-B657-4E3C-80C3-921DAF11C6DA}" type="pres">
      <dgm:prSet presAssocID="{CF9FD1A4-A1D3-40A3-AE10-7FF2D99AC54B}" presName="circleB" presStyleLbl="node1" presStyleIdx="1" presStyleCnt="6"/>
      <dgm:spPr/>
    </dgm:pt>
    <dgm:pt modelId="{FA46DB7B-2D17-4EE5-865A-3BE79826738C}" type="pres">
      <dgm:prSet presAssocID="{CF9FD1A4-A1D3-40A3-AE10-7FF2D99AC54B}" presName="spaceB" presStyleCnt="0"/>
      <dgm:spPr/>
    </dgm:pt>
    <dgm:pt modelId="{9F28B5B6-03AC-4B08-819E-71693D5C8643}" type="pres">
      <dgm:prSet presAssocID="{60E87BD1-FDDB-491D-A0D2-077592F04C2A}" presName="space" presStyleCnt="0"/>
      <dgm:spPr/>
    </dgm:pt>
    <dgm:pt modelId="{5CF7C03E-18C0-4077-9106-420527D8081A}" type="pres">
      <dgm:prSet presAssocID="{7F7CB235-525E-4F81-A98B-20035A5CA778}" presName="compositeA" presStyleCnt="0"/>
      <dgm:spPr/>
    </dgm:pt>
    <dgm:pt modelId="{B41869BB-78B5-45F1-A21B-1804C2B6D0B6}" type="pres">
      <dgm:prSet presAssocID="{7F7CB235-525E-4F81-A98B-20035A5CA778}" presName="textA" presStyleLbl="revTx" presStyleIdx="2" presStyleCnt="6">
        <dgm:presLayoutVars>
          <dgm:bulletEnabled val="1"/>
        </dgm:presLayoutVars>
      </dgm:prSet>
      <dgm:spPr/>
    </dgm:pt>
    <dgm:pt modelId="{BE9B9C85-B2A1-4300-94F6-1FE69322FA9B}" type="pres">
      <dgm:prSet presAssocID="{7F7CB235-525E-4F81-A98B-20035A5CA778}" presName="circleA" presStyleLbl="node1" presStyleIdx="2" presStyleCnt="6"/>
      <dgm:spPr/>
    </dgm:pt>
    <dgm:pt modelId="{D3C6E94E-FD30-467C-BAEC-45CBEC65E26A}" type="pres">
      <dgm:prSet presAssocID="{7F7CB235-525E-4F81-A98B-20035A5CA778}" presName="spaceA" presStyleCnt="0"/>
      <dgm:spPr/>
    </dgm:pt>
    <dgm:pt modelId="{8A2E46CB-BFD1-4E7C-826A-DAF28DFC6CDA}" type="pres">
      <dgm:prSet presAssocID="{44320719-40F2-4F97-9505-DD2BD8CB4FB6}" presName="space" presStyleCnt="0"/>
      <dgm:spPr/>
    </dgm:pt>
    <dgm:pt modelId="{2CDE1BA1-9F48-4F50-BCBF-4A5870C75A78}" type="pres">
      <dgm:prSet presAssocID="{0AC953E8-2F2C-4A8F-A458-4B29E55CEDB0}" presName="compositeB" presStyleCnt="0"/>
      <dgm:spPr/>
    </dgm:pt>
    <dgm:pt modelId="{067608BB-76FC-4FA1-BB15-9B3549C34E8F}" type="pres">
      <dgm:prSet presAssocID="{0AC953E8-2F2C-4A8F-A458-4B29E55CEDB0}" presName="textB" presStyleLbl="revTx" presStyleIdx="3" presStyleCnt="6">
        <dgm:presLayoutVars>
          <dgm:bulletEnabled val="1"/>
        </dgm:presLayoutVars>
      </dgm:prSet>
      <dgm:spPr/>
    </dgm:pt>
    <dgm:pt modelId="{FC30ADD6-BF92-43A6-A694-0B42F55CD077}" type="pres">
      <dgm:prSet presAssocID="{0AC953E8-2F2C-4A8F-A458-4B29E55CEDB0}" presName="circleB" presStyleLbl="node1" presStyleIdx="3" presStyleCnt="6"/>
      <dgm:spPr/>
    </dgm:pt>
    <dgm:pt modelId="{57BEEAA3-9379-4366-BA5C-CFCA501FDDA9}" type="pres">
      <dgm:prSet presAssocID="{0AC953E8-2F2C-4A8F-A458-4B29E55CEDB0}" presName="spaceB" presStyleCnt="0"/>
      <dgm:spPr/>
    </dgm:pt>
    <dgm:pt modelId="{96CEF5DB-2C11-41DB-8ECE-DCF3FBED5D5A}" type="pres">
      <dgm:prSet presAssocID="{5DBB9DAF-A636-4094-9E90-6EDA578A1518}" presName="space" presStyleCnt="0"/>
      <dgm:spPr/>
    </dgm:pt>
    <dgm:pt modelId="{59714B05-2174-45F2-865D-2F188716F64D}" type="pres">
      <dgm:prSet presAssocID="{D554FE3E-1651-4245-B02F-768FC6F51FA3}" presName="compositeA" presStyleCnt="0"/>
      <dgm:spPr/>
    </dgm:pt>
    <dgm:pt modelId="{8770A349-DA1C-4C02-AE42-EAD6DBD377C0}" type="pres">
      <dgm:prSet presAssocID="{D554FE3E-1651-4245-B02F-768FC6F51FA3}" presName="textA" presStyleLbl="revTx" presStyleIdx="4" presStyleCnt="6">
        <dgm:presLayoutVars>
          <dgm:bulletEnabled val="1"/>
        </dgm:presLayoutVars>
      </dgm:prSet>
      <dgm:spPr/>
    </dgm:pt>
    <dgm:pt modelId="{A6B2CD4A-D60F-45B2-8A94-3ABEF4B8ED70}" type="pres">
      <dgm:prSet presAssocID="{D554FE3E-1651-4245-B02F-768FC6F51FA3}" presName="circleA" presStyleLbl="node1" presStyleIdx="4" presStyleCnt="6"/>
      <dgm:spPr/>
    </dgm:pt>
    <dgm:pt modelId="{7B35AA7B-3C67-4222-A4EB-61D3E67DB633}" type="pres">
      <dgm:prSet presAssocID="{D554FE3E-1651-4245-B02F-768FC6F51FA3}" presName="spaceA" presStyleCnt="0"/>
      <dgm:spPr/>
    </dgm:pt>
    <dgm:pt modelId="{178EAAD4-DE38-47C7-BE44-770897B6F478}" type="pres">
      <dgm:prSet presAssocID="{85208358-0E48-4CAC-8B1F-826CF6D3E393}" presName="space" presStyleCnt="0"/>
      <dgm:spPr/>
    </dgm:pt>
    <dgm:pt modelId="{394B9E3F-67F8-4FB3-987B-BB517125C08B}" type="pres">
      <dgm:prSet presAssocID="{AC9239F7-AC5A-4A9C-AFC6-14D094AA0458}" presName="compositeB" presStyleCnt="0"/>
      <dgm:spPr/>
    </dgm:pt>
    <dgm:pt modelId="{E2CD3AE2-E5CA-45E2-A6AB-70B6C118A8B6}" type="pres">
      <dgm:prSet presAssocID="{AC9239F7-AC5A-4A9C-AFC6-14D094AA0458}" presName="textB" presStyleLbl="revTx" presStyleIdx="5" presStyleCnt="6">
        <dgm:presLayoutVars>
          <dgm:bulletEnabled val="1"/>
        </dgm:presLayoutVars>
      </dgm:prSet>
      <dgm:spPr/>
    </dgm:pt>
    <dgm:pt modelId="{948068A2-6E9D-48CA-82EF-0A33274C20BB}" type="pres">
      <dgm:prSet presAssocID="{AC9239F7-AC5A-4A9C-AFC6-14D094AA0458}" presName="circleB" presStyleLbl="node1" presStyleIdx="5" presStyleCnt="6"/>
      <dgm:spPr>
        <a:prstGeom prst="star7">
          <a:avLst/>
        </a:prstGeom>
        <a:solidFill>
          <a:srgbClr val="FFFF00"/>
        </a:solidFill>
        <a:ln>
          <a:solidFill>
            <a:schemeClr val="accent1"/>
          </a:solidFill>
        </a:ln>
      </dgm:spPr>
    </dgm:pt>
    <dgm:pt modelId="{0E7AD224-C2B3-496F-AEBB-6AF173851C0E}" type="pres">
      <dgm:prSet presAssocID="{AC9239F7-AC5A-4A9C-AFC6-14D094AA0458}" presName="spaceB" presStyleCnt="0"/>
      <dgm:spPr/>
    </dgm:pt>
  </dgm:ptLst>
  <dgm:cxnLst>
    <dgm:cxn modelId="{D2813E1E-E4D4-47F5-9736-C1FEA1918214}" type="presOf" srcId="{12DB763B-2B16-4DD0-B4CB-AC65C50288B7}" destId="{479321E9-475D-450F-851B-58FEB3C74E1B}" srcOrd="0" destOrd="0" presId="urn:microsoft.com/office/officeart/2005/8/layout/hProcess11"/>
    <dgm:cxn modelId="{DF705B1F-485C-4080-9140-BB18EBA31889}" srcId="{12DB763B-2B16-4DD0-B4CB-AC65C50288B7}" destId="{AC9239F7-AC5A-4A9C-AFC6-14D094AA0458}" srcOrd="5" destOrd="0" parTransId="{329E9849-6C1C-4C8F-9CDB-AFA462A42945}" sibTransId="{4382488D-9FC6-4AF2-B5C8-A3BA23A1EFFC}"/>
    <dgm:cxn modelId="{554D433A-A7B2-4D95-A852-541743C1FBA4}" srcId="{12DB763B-2B16-4DD0-B4CB-AC65C50288B7}" destId="{7F7CB235-525E-4F81-A98B-20035A5CA778}" srcOrd="2" destOrd="0" parTransId="{9AF7E46A-63C5-45E0-8798-82971401754D}" sibTransId="{44320719-40F2-4F97-9505-DD2BD8CB4FB6}"/>
    <dgm:cxn modelId="{BE3D603B-22E7-4107-A4E8-205C2CEFF743}" type="presOf" srcId="{D554FE3E-1651-4245-B02F-768FC6F51FA3}" destId="{8770A349-DA1C-4C02-AE42-EAD6DBD377C0}" srcOrd="0" destOrd="0" presId="urn:microsoft.com/office/officeart/2005/8/layout/hProcess11"/>
    <dgm:cxn modelId="{61CF975C-BBCA-4CB3-B8DD-A863665C8D35}" type="presOf" srcId="{AC9239F7-AC5A-4A9C-AFC6-14D094AA0458}" destId="{E2CD3AE2-E5CA-45E2-A6AB-70B6C118A8B6}" srcOrd="0" destOrd="0" presId="urn:microsoft.com/office/officeart/2005/8/layout/hProcess11"/>
    <dgm:cxn modelId="{6F3BCD5E-BE0B-4B96-B39B-9AE373E7FA3E}" type="presOf" srcId="{CF9FD1A4-A1D3-40A3-AE10-7FF2D99AC54B}" destId="{AE7B699E-BE56-4C73-A0A1-05752325AC19}" srcOrd="0" destOrd="0" presId="urn:microsoft.com/office/officeart/2005/8/layout/hProcess11"/>
    <dgm:cxn modelId="{81B72361-E860-44AF-94FF-180A004F8407}" type="presOf" srcId="{FD17F182-65B2-42E3-B54F-45A19DC12BF9}" destId="{28C8112E-677A-444F-9B7B-7B8951DEC8CE}" srcOrd="0" destOrd="0" presId="urn:microsoft.com/office/officeart/2005/8/layout/hProcess11"/>
    <dgm:cxn modelId="{7A400B48-4241-41EA-81D6-65EEB5FAB5F9}" type="presOf" srcId="{0AC953E8-2F2C-4A8F-A458-4B29E55CEDB0}" destId="{067608BB-76FC-4FA1-BB15-9B3549C34E8F}" srcOrd="0" destOrd="0" presId="urn:microsoft.com/office/officeart/2005/8/layout/hProcess11"/>
    <dgm:cxn modelId="{B4A2E255-BD43-4479-A7CF-C240DC43D795}" srcId="{12DB763B-2B16-4DD0-B4CB-AC65C50288B7}" destId="{0AC953E8-2F2C-4A8F-A458-4B29E55CEDB0}" srcOrd="3" destOrd="0" parTransId="{3D042949-5338-4E69-8377-EA0633AEF161}" sibTransId="{5DBB9DAF-A636-4094-9E90-6EDA578A1518}"/>
    <dgm:cxn modelId="{406C7F7D-37D2-4749-A857-4B3C074DE26D}" srcId="{12DB763B-2B16-4DD0-B4CB-AC65C50288B7}" destId="{D554FE3E-1651-4245-B02F-768FC6F51FA3}" srcOrd="4" destOrd="0" parTransId="{01058074-DA17-46BD-A844-5DE6A05377A4}" sibTransId="{85208358-0E48-4CAC-8B1F-826CF6D3E393}"/>
    <dgm:cxn modelId="{2A7E7683-2BCE-48E0-BA02-242FA4CFBCF6}" srcId="{12DB763B-2B16-4DD0-B4CB-AC65C50288B7}" destId="{FD17F182-65B2-42E3-B54F-45A19DC12BF9}" srcOrd="0" destOrd="0" parTransId="{22490F04-100F-48B7-808F-0286FD052250}" sibTransId="{0F168F45-04C5-4C1C-868B-30FD672C6AA7}"/>
    <dgm:cxn modelId="{9F3A9BAC-709E-4311-BC73-478E435605B0}" srcId="{12DB763B-2B16-4DD0-B4CB-AC65C50288B7}" destId="{CF9FD1A4-A1D3-40A3-AE10-7FF2D99AC54B}" srcOrd="1" destOrd="0" parTransId="{CFEE47A5-A941-4196-8121-6C94EF834C89}" sibTransId="{60E87BD1-FDDB-491D-A0D2-077592F04C2A}"/>
    <dgm:cxn modelId="{F0D24DC4-72F7-45C2-86DD-38FEA24F36EF}" type="presOf" srcId="{7F7CB235-525E-4F81-A98B-20035A5CA778}" destId="{B41869BB-78B5-45F1-A21B-1804C2B6D0B6}" srcOrd="0" destOrd="0" presId="urn:microsoft.com/office/officeart/2005/8/layout/hProcess11"/>
    <dgm:cxn modelId="{A56F11A8-A57B-4838-9E33-924975C2F37E}" type="presParOf" srcId="{479321E9-475D-450F-851B-58FEB3C74E1B}" destId="{30B4B8FA-F137-40F3-9D12-F897CB638C0B}" srcOrd="0" destOrd="0" presId="urn:microsoft.com/office/officeart/2005/8/layout/hProcess11"/>
    <dgm:cxn modelId="{C26DAD87-CECA-47FB-8633-FFEE0DE01EEE}" type="presParOf" srcId="{479321E9-475D-450F-851B-58FEB3C74E1B}" destId="{A8F457CC-0D5A-4F19-B5B9-80DBC68C3BB5}" srcOrd="1" destOrd="0" presId="urn:microsoft.com/office/officeart/2005/8/layout/hProcess11"/>
    <dgm:cxn modelId="{68765184-8A81-453D-BE7D-7F64A21ACE18}" type="presParOf" srcId="{A8F457CC-0D5A-4F19-B5B9-80DBC68C3BB5}" destId="{4240F0A3-9EA8-4F0E-85E9-6D2BBA4BE9F6}" srcOrd="0" destOrd="0" presId="urn:microsoft.com/office/officeart/2005/8/layout/hProcess11"/>
    <dgm:cxn modelId="{9D873157-CDCE-4697-82C3-CB7436F8EAD6}" type="presParOf" srcId="{4240F0A3-9EA8-4F0E-85E9-6D2BBA4BE9F6}" destId="{28C8112E-677A-444F-9B7B-7B8951DEC8CE}" srcOrd="0" destOrd="0" presId="urn:microsoft.com/office/officeart/2005/8/layout/hProcess11"/>
    <dgm:cxn modelId="{4B585514-FA19-41A3-90BD-FF54FE2481B9}" type="presParOf" srcId="{4240F0A3-9EA8-4F0E-85E9-6D2BBA4BE9F6}" destId="{A24E68F2-1C19-4060-8AC9-1E8E63C467CA}" srcOrd="1" destOrd="0" presId="urn:microsoft.com/office/officeart/2005/8/layout/hProcess11"/>
    <dgm:cxn modelId="{F4C0F6BA-C876-4F42-9265-B23C5D7BAE87}" type="presParOf" srcId="{4240F0A3-9EA8-4F0E-85E9-6D2BBA4BE9F6}" destId="{C6BAD119-A2D1-46F1-9680-3697FC347FF4}" srcOrd="2" destOrd="0" presId="urn:microsoft.com/office/officeart/2005/8/layout/hProcess11"/>
    <dgm:cxn modelId="{BF659483-A27A-4D7D-9CF2-786F0FDA0209}" type="presParOf" srcId="{A8F457CC-0D5A-4F19-B5B9-80DBC68C3BB5}" destId="{2B877B36-2B81-42FA-8FE1-5C41BEE6EAB9}" srcOrd="1" destOrd="0" presId="urn:microsoft.com/office/officeart/2005/8/layout/hProcess11"/>
    <dgm:cxn modelId="{685E5D1D-FFA4-485C-89FA-28251BB629EB}" type="presParOf" srcId="{A8F457CC-0D5A-4F19-B5B9-80DBC68C3BB5}" destId="{060B1632-3C9A-4E80-AF04-95D3BA93F472}" srcOrd="2" destOrd="0" presId="urn:microsoft.com/office/officeart/2005/8/layout/hProcess11"/>
    <dgm:cxn modelId="{5031A3EF-2F5D-443C-B545-674962A97851}" type="presParOf" srcId="{060B1632-3C9A-4E80-AF04-95D3BA93F472}" destId="{AE7B699E-BE56-4C73-A0A1-05752325AC19}" srcOrd="0" destOrd="0" presId="urn:microsoft.com/office/officeart/2005/8/layout/hProcess11"/>
    <dgm:cxn modelId="{CB2ED699-3B5D-4687-80D0-AADD0061A815}" type="presParOf" srcId="{060B1632-3C9A-4E80-AF04-95D3BA93F472}" destId="{A0B2D2A5-B657-4E3C-80C3-921DAF11C6DA}" srcOrd="1" destOrd="0" presId="urn:microsoft.com/office/officeart/2005/8/layout/hProcess11"/>
    <dgm:cxn modelId="{C89FE7DF-E9F9-4D4F-B239-F3901C21EA91}" type="presParOf" srcId="{060B1632-3C9A-4E80-AF04-95D3BA93F472}" destId="{FA46DB7B-2D17-4EE5-865A-3BE79826738C}" srcOrd="2" destOrd="0" presId="urn:microsoft.com/office/officeart/2005/8/layout/hProcess11"/>
    <dgm:cxn modelId="{51CA9141-B832-43DC-AB29-7DCF663C22BD}" type="presParOf" srcId="{A8F457CC-0D5A-4F19-B5B9-80DBC68C3BB5}" destId="{9F28B5B6-03AC-4B08-819E-71693D5C8643}" srcOrd="3" destOrd="0" presId="urn:microsoft.com/office/officeart/2005/8/layout/hProcess11"/>
    <dgm:cxn modelId="{2CC7728D-0CA3-4A02-A7F5-B0FDF507BC3C}" type="presParOf" srcId="{A8F457CC-0D5A-4F19-B5B9-80DBC68C3BB5}" destId="{5CF7C03E-18C0-4077-9106-420527D8081A}" srcOrd="4" destOrd="0" presId="urn:microsoft.com/office/officeart/2005/8/layout/hProcess11"/>
    <dgm:cxn modelId="{633E11D3-841A-449C-8FB8-C440B760386B}" type="presParOf" srcId="{5CF7C03E-18C0-4077-9106-420527D8081A}" destId="{B41869BB-78B5-45F1-A21B-1804C2B6D0B6}" srcOrd="0" destOrd="0" presId="urn:microsoft.com/office/officeart/2005/8/layout/hProcess11"/>
    <dgm:cxn modelId="{3E95DFFD-8BB6-444B-AEBC-6FB28979EE9B}" type="presParOf" srcId="{5CF7C03E-18C0-4077-9106-420527D8081A}" destId="{BE9B9C85-B2A1-4300-94F6-1FE69322FA9B}" srcOrd="1" destOrd="0" presId="urn:microsoft.com/office/officeart/2005/8/layout/hProcess11"/>
    <dgm:cxn modelId="{8B9CE15E-B7C9-4DA5-8BEA-3313582DD210}" type="presParOf" srcId="{5CF7C03E-18C0-4077-9106-420527D8081A}" destId="{D3C6E94E-FD30-467C-BAEC-45CBEC65E26A}" srcOrd="2" destOrd="0" presId="urn:microsoft.com/office/officeart/2005/8/layout/hProcess11"/>
    <dgm:cxn modelId="{C6A98B90-FF89-4C44-99CD-19E3899ED2B8}" type="presParOf" srcId="{A8F457CC-0D5A-4F19-B5B9-80DBC68C3BB5}" destId="{8A2E46CB-BFD1-4E7C-826A-DAF28DFC6CDA}" srcOrd="5" destOrd="0" presId="urn:microsoft.com/office/officeart/2005/8/layout/hProcess11"/>
    <dgm:cxn modelId="{547A6489-843A-409F-9771-07C553506CB6}" type="presParOf" srcId="{A8F457CC-0D5A-4F19-B5B9-80DBC68C3BB5}" destId="{2CDE1BA1-9F48-4F50-BCBF-4A5870C75A78}" srcOrd="6" destOrd="0" presId="urn:microsoft.com/office/officeart/2005/8/layout/hProcess11"/>
    <dgm:cxn modelId="{6C48741C-4B0F-463D-8C0B-7AA12132B930}" type="presParOf" srcId="{2CDE1BA1-9F48-4F50-BCBF-4A5870C75A78}" destId="{067608BB-76FC-4FA1-BB15-9B3549C34E8F}" srcOrd="0" destOrd="0" presId="urn:microsoft.com/office/officeart/2005/8/layout/hProcess11"/>
    <dgm:cxn modelId="{66D3F440-C419-427F-B5ED-EF1E9918CCA5}" type="presParOf" srcId="{2CDE1BA1-9F48-4F50-BCBF-4A5870C75A78}" destId="{FC30ADD6-BF92-43A6-A694-0B42F55CD077}" srcOrd="1" destOrd="0" presId="urn:microsoft.com/office/officeart/2005/8/layout/hProcess11"/>
    <dgm:cxn modelId="{010F099A-AFDA-494E-893F-A0C8316BB572}" type="presParOf" srcId="{2CDE1BA1-9F48-4F50-BCBF-4A5870C75A78}" destId="{57BEEAA3-9379-4366-BA5C-CFCA501FDDA9}" srcOrd="2" destOrd="0" presId="urn:microsoft.com/office/officeart/2005/8/layout/hProcess11"/>
    <dgm:cxn modelId="{882E22C5-DA8A-434F-A689-3FB90D2F3A75}" type="presParOf" srcId="{A8F457CC-0D5A-4F19-B5B9-80DBC68C3BB5}" destId="{96CEF5DB-2C11-41DB-8ECE-DCF3FBED5D5A}" srcOrd="7" destOrd="0" presId="urn:microsoft.com/office/officeart/2005/8/layout/hProcess11"/>
    <dgm:cxn modelId="{ABD908DF-E032-4D91-BF14-485E26FDCEFE}" type="presParOf" srcId="{A8F457CC-0D5A-4F19-B5B9-80DBC68C3BB5}" destId="{59714B05-2174-45F2-865D-2F188716F64D}" srcOrd="8" destOrd="0" presId="urn:microsoft.com/office/officeart/2005/8/layout/hProcess11"/>
    <dgm:cxn modelId="{9477A009-9A4A-491A-99D0-20502838C9EE}" type="presParOf" srcId="{59714B05-2174-45F2-865D-2F188716F64D}" destId="{8770A349-DA1C-4C02-AE42-EAD6DBD377C0}" srcOrd="0" destOrd="0" presId="urn:microsoft.com/office/officeart/2005/8/layout/hProcess11"/>
    <dgm:cxn modelId="{33DDBC16-BB01-4E84-844A-F945F3D81234}" type="presParOf" srcId="{59714B05-2174-45F2-865D-2F188716F64D}" destId="{A6B2CD4A-D60F-45B2-8A94-3ABEF4B8ED70}" srcOrd="1" destOrd="0" presId="urn:microsoft.com/office/officeart/2005/8/layout/hProcess11"/>
    <dgm:cxn modelId="{C55410B9-6A25-4914-B47B-6C791ECEBD1D}" type="presParOf" srcId="{59714B05-2174-45F2-865D-2F188716F64D}" destId="{7B35AA7B-3C67-4222-A4EB-61D3E67DB633}" srcOrd="2" destOrd="0" presId="urn:microsoft.com/office/officeart/2005/8/layout/hProcess11"/>
    <dgm:cxn modelId="{1AD209B9-CE12-4327-8E9D-CF54D86B4E86}" type="presParOf" srcId="{A8F457CC-0D5A-4F19-B5B9-80DBC68C3BB5}" destId="{178EAAD4-DE38-47C7-BE44-770897B6F478}" srcOrd="9" destOrd="0" presId="urn:microsoft.com/office/officeart/2005/8/layout/hProcess11"/>
    <dgm:cxn modelId="{05DFA876-D344-4976-914D-6DD5CFFC3A4F}" type="presParOf" srcId="{A8F457CC-0D5A-4F19-B5B9-80DBC68C3BB5}" destId="{394B9E3F-67F8-4FB3-987B-BB517125C08B}" srcOrd="10" destOrd="0" presId="urn:microsoft.com/office/officeart/2005/8/layout/hProcess11"/>
    <dgm:cxn modelId="{8868C9A0-CFEB-4C3C-96A0-3AEB12796A4A}" type="presParOf" srcId="{394B9E3F-67F8-4FB3-987B-BB517125C08B}" destId="{E2CD3AE2-E5CA-45E2-A6AB-70B6C118A8B6}" srcOrd="0" destOrd="0" presId="urn:microsoft.com/office/officeart/2005/8/layout/hProcess11"/>
    <dgm:cxn modelId="{13C1D20F-44B1-473B-9ACA-FA8A59C38837}" type="presParOf" srcId="{394B9E3F-67F8-4FB3-987B-BB517125C08B}" destId="{948068A2-6E9D-48CA-82EF-0A33274C20BB}" srcOrd="1" destOrd="0" presId="urn:microsoft.com/office/officeart/2005/8/layout/hProcess11"/>
    <dgm:cxn modelId="{9C15185B-7205-496F-84D1-6CA2AFA337C7}" type="presParOf" srcId="{394B9E3F-67F8-4FB3-987B-BB517125C08B}" destId="{0E7AD224-C2B3-496F-AEBB-6AF173851C0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B763B-2B16-4DD0-B4CB-AC65C50288B7}" type="doc">
      <dgm:prSet loTypeId="urn:microsoft.com/office/officeart/2005/8/layout/hProcess11" loCatId="process" qsTypeId="urn:microsoft.com/office/officeart/2005/8/quickstyle/simple1" qsCatId="simple" csTypeId="urn:microsoft.com/office/officeart/2005/8/colors/colorful4" csCatId="colorful" phldr="1"/>
      <dgm:spPr/>
    </dgm:pt>
    <dgm:pt modelId="{FD17F182-65B2-42E3-B54F-45A19DC12BF9}">
      <dgm:prSet phldrT="[Text]"/>
      <dgm:spPr/>
      <dgm:t>
        <a:bodyPr/>
        <a:lstStyle/>
        <a:p>
          <a:r>
            <a:rPr lang="en-CA" dirty="0" err="1"/>
            <a:t>Lancement</a:t>
          </a:r>
          <a:r>
            <a:rPr lang="en-CA" dirty="0"/>
            <a:t> du </a:t>
          </a:r>
          <a:r>
            <a:rPr lang="en-CA" dirty="0" err="1"/>
            <a:t>projet</a:t>
          </a:r>
          <a:endParaRPr lang="en-US" dirty="0"/>
        </a:p>
      </dgm:t>
    </dgm:pt>
    <dgm:pt modelId="{22490F04-100F-48B7-808F-0286FD052250}" type="parTrans" cxnId="{2A7E7683-2BCE-48E0-BA02-242FA4CFBCF6}">
      <dgm:prSet/>
      <dgm:spPr/>
      <dgm:t>
        <a:bodyPr/>
        <a:lstStyle/>
        <a:p>
          <a:endParaRPr lang="en-US"/>
        </a:p>
      </dgm:t>
    </dgm:pt>
    <dgm:pt modelId="{0F168F45-04C5-4C1C-868B-30FD672C6AA7}" type="sibTrans" cxnId="{2A7E7683-2BCE-48E0-BA02-242FA4CFBCF6}">
      <dgm:prSet/>
      <dgm:spPr/>
      <dgm:t>
        <a:bodyPr/>
        <a:lstStyle/>
        <a:p>
          <a:endParaRPr lang="en-US"/>
        </a:p>
      </dgm:t>
    </dgm:pt>
    <dgm:pt modelId="{CF9FD1A4-A1D3-40A3-AE10-7FF2D99AC54B}">
      <dgm:prSet phldrT="[Text]"/>
      <dgm:spPr/>
      <dgm:t>
        <a:bodyPr/>
        <a:lstStyle/>
        <a:p>
          <a:r>
            <a:rPr lang="en-CA" dirty="0"/>
            <a:t>Instance de base mise </a:t>
          </a:r>
          <a:r>
            <a:rPr lang="en-CA" dirty="0" err="1"/>
            <a:t>en</a:t>
          </a:r>
          <a:r>
            <a:rPr lang="en-CA" dirty="0"/>
            <a:t> </a:t>
          </a:r>
          <a:r>
            <a:rPr lang="en-CA" dirty="0" err="1"/>
            <a:t>ligne</a:t>
          </a:r>
          <a:endParaRPr lang="en-US" dirty="0"/>
        </a:p>
      </dgm:t>
    </dgm:pt>
    <dgm:pt modelId="{CFEE47A5-A941-4196-8121-6C94EF834C89}" type="parTrans" cxnId="{9F3A9BAC-709E-4311-BC73-478E435605B0}">
      <dgm:prSet/>
      <dgm:spPr/>
      <dgm:t>
        <a:bodyPr/>
        <a:lstStyle/>
        <a:p>
          <a:endParaRPr lang="en-US"/>
        </a:p>
      </dgm:t>
    </dgm:pt>
    <dgm:pt modelId="{60E87BD1-FDDB-491D-A0D2-077592F04C2A}" type="sibTrans" cxnId="{9F3A9BAC-709E-4311-BC73-478E435605B0}">
      <dgm:prSet/>
      <dgm:spPr/>
      <dgm:t>
        <a:bodyPr/>
        <a:lstStyle/>
        <a:p>
          <a:endParaRPr lang="en-US"/>
        </a:p>
      </dgm:t>
    </dgm:pt>
    <dgm:pt modelId="{7F7CB235-525E-4F81-A98B-20035A5CA778}">
      <dgm:prSet phldrT="[Text]"/>
      <dgm:spPr/>
      <dgm:t>
        <a:bodyPr/>
        <a:lstStyle/>
        <a:p>
          <a:r>
            <a:rPr lang="en-US" dirty="0"/>
            <a:t>Instance </a:t>
          </a:r>
          <a:r>
            <a:rPr lang="en-US" dirty="0" err="1"/>
            <a:t>prête</a:t>
          </a:r>
          <a:r>
            <a:rPr lang="en-US" dirty="0"/>
            <a:t> pour </a:t>
          </a:r>
          <a:r>
            <a:rPr lang="en-US" dirty="0" err="1"/>
            <a:t>l’utilisation</a:t>
          </a:r>
          <a:endParaRPr lang="en-US" dirty="0"/>
        </a:p>
      </dgm:t>
    </dgm:pt>
    <dgm:pt modelId="{9AF7E46A-63C5-45E0-8798-82971401754D}" type="parTrans" cxnId="{554D433A-A7B2-4D95-A852-541743C1FBA4}">
      <dgm:prSet/>
      <dgm:spPr/>
      <dgm:t>
        <a:bodyPr/>
        <a:lstStyle/>
        <a:p>
          <a:endParaRPr lang="en-US"/>
        </a:p>
      </dgm:t>
    </dgm:pt>
    <dgm:pt modelId="{44320719-40F2-4F97-9505-DD2BD8CB4FB6}" type="sibTrans" cxnId="{554D433A-A7B2-4D95-A852-541743C1FBA4}">
      <dgm:prSet/>
      <dgm:spPr/>
      <dgm:t>
        <a:bodyPr/>
        <a:lstStyle/>
        <a:p>
          <a:endParaRPr lang="en-US"/>
        </a:p>
      </dgm:t>
    </dgm:pt>
    <dgm:pt modelId="{0AC953E8-2F2C-4A8F-A458-4B29E55CEDB0}">
      <dgm:prSet phldrT="[Text]"/>
      <dgm:spPr/>
      <dgm:t>
        <a:bodyPr/>
        <a:lstStyle/>
        <a:p>
          <a:r>
            <a:rPr lang="en-CA" dirty="0"/>
            <a:t>Finalisation du Sprint 1</a:t>
          </a:r>
          <a:endParaRPr lang="en-US" dirty="0"/>
        </a:p>
      </dgm:t>
    </dgm:pt>
    <dgm:pt modelId="{3D042949-5338-4E69-8377-EA0633AEF161}" type="parTrans" cxnId="{B4A2E255-BD43-4479-A7CF-C240DC43D795}">
      <dgm:prSet/>
      <dgm:spPr/>
      <dgm:t>
        <a:bodyPr/>
        <a:lstStyle/>
        <a:p>
          <a:endParaRPr lang="en-US"/>
        </a:p>
      </dgm:t>
    </dgm:pt>
    <dgm:pt modelId="{5DBB9DAF-A636-4094-9E90-6EDA578A1518}" type="sibTrans" cxnId="{B4A2E255-BD43-4479-A7CF-C240DC43D795}">
      <dgm:prSet/>
      <dgm:spPr/>
      <dgm:t>
        <a:bodyPr/>
        <a:lstStyle/>
        <a:p>
          <a:endParaRPr lang="en-US"/>
        </a:p>
      </dgm:t>
    </dgm:pt>
    <dgm:pt modelId="{D554FE3E-1651-4245-B02F-768FC6F51FA3}">
      <dgm:prSet phldrT="[Text]"/>
      <dgm:spPr/>
      <dgm:t>
        <a:bodyPr/>
        <a:lstStyle/>
        <a:p>
          <a:r>
            <a:rPr lang="en-CA" dirty="0"/>
            <a:t>Finalisation du Sprint 2</a:t>
          </a:r>
          <a:endParaRPr lang="en-US" dirty="0"/>
        </a:p>
      </dgm:t>
    </dgm:pt>
    <dgm:pt modelId="{01058074-DA17-46BD-A844-5DE6A05377A4}" type="parTrans" cxnId="{406C7F7D-37D2-4749-A857-4B3C074DE26D}">
      <dgm:prSet/>
      <dgm:spPr/>
      <dgm:t>
        <a:bodyPr/>
        <a:lstStyle/>
        <a:p>
          <a:endParaRPr lang="en-US"/>
        </a:p>
      </dgm:t>
    </dgm:pt>
    <dgm:pt modelId="{85208358-0E48-4CAC-8B1F-826CF6D3E393}" type="sibTrans" cxnId="{406C7F7D-37D2-4749-A857-4B3C074DE26D}">
      <dgm:prSet/>
      <dgm:spPr/>
      <dgm:t>
        <a:bodyPr/>
        <a:lstStyle/>
        <a:p>
          <a:endParaRPr lang="en-US"/>
        </a:p>
      </dgm:t>
    </dgm:pt>
    <dgm:pt modelId="{AC9239F7-AC5A-4A9C-AFC6-14D094AA0458}">
      <dgm:prSet phldrT="[Text]"/>
      <dgm:spPr/>
      <dgm:t>
        <a:bodyPr/>
        <a:lstStyle/>
        <a:p>
          <a:r>
            <a:rPr lang="en-US" dirty="0" err="1"/>
            <a:t>Complétion</a:t>
          </a:r>
          <a:r>
            <a:rPr lang="en-US" dirty="0"/>
            <a:t> du </a:t>
          </a:r>
          <a:r>
            <a:rPr lang="en-US" dirty="0" err="1"/>
            <a:t>projet</a:t>
          </a:r>
          <a:r>
            <a:rPr lang="en-US" dirty="0"/>
            <a:t> </a:t>
          </a:r>
          <a:r>
            <a:rPr lang="en-US" dirty="0" err="1"/>
            <a:t>d’implémentation</a:t>
          </a:r>
          <a:endParaRPr lang="en-US" dirty="0"/>
        </a:p>
      </dgm:t>
    </dgm:pt>
    <dgm:pt modelId="{329E9849-6C1C-4C8F-9CDB-AFA462A42945}" type="parTrans" cxnId="{DF705B1F-485C-4080-9140-BB18EBA31889}">
      <dgm:prSet/>
      <dgm:spPr/>
      <dgm:t>
        <a:bodyPr/>
        <a:lstStyle/>
        <a:p>
          <a:endParaRPr lang="en-US"/>
        </a:p>
      </dgm:t>
    </dgm:pt>
    <dgm:pt modelId="{4382488D-9FC6-4AF2-B5C8-A3BA23A1EFFC}" type="sibTrans" cxnId="{DF705B1F-485C-4080-9140-BB18EBA31889}">
      <dgm:prSet/>
      <dgm:spPr/>
      <dgm:t>
        <a:bodyPr/>
        <a:lstStyle/>
        <a:p>
          <a:endParaRPr lang="en-US"/>
        </a:p>
      </dgm:t>
    </dgm:pt>
    <dgm:pt modelId="{479321E9-475D-450F-851B-58FEB3C74E1B}" type="pres">
      <dgm:prSet presAssocID="{12DB763B-2B16-4DD0-B4CB-AC65C50288B7}" presName="Name0" presStyleCnt="0">
        <dgm:presLayoutVars>
          <dgm:dir/>
          <dgm:resizeHandles val="exact"/>
        </dgm:presLayoutVars>
      </dgm:prSet>
      <dgm:spPr/>
    </dgm:pt>
    <dgm:pt modelId="{30B4B8FA-F137-40F3-9D12-F897CB638C0B}" type="pres">
      <dgm:prSet presAssocID="{12DB763B-2B16-4DD0-B4CB-AC65C50288B7}" presName="arrow" presStyleLbl="bgShp" presStyleIdx="0" presStyleCnt="1"/>
      <dgm:spPr/>
    </dgm:pt>
    <dgm:pt modelId="{A8F457CC-0D5A-4F19-B5B9-80DBC68C3BB5}" type="pres">
      <dgm:prSet presAssocID="{12DB763B-2B16-4DD0-B4CB-AC65C50288B7}" presName="points" presStyleCnt="0"/>
      <dgm:spPr/>
    </dgm:pt>
    <dgm:pt modelId="{4240F0A3-9EA8-4F0E-85E9-6D2BBA4BE9F6}" type="pres">
      <dgm:prSet presAssocID="{FD17F182-65B2-42E3-B54F-45A19DC12BF9}" presName="compositeA" presStyleCnt="0"/>
      <dgm:spPr/>
    </dgm:pt>
    <dgm:pt modelId="{28C8112E-677A-444F-9B7B-7B8951DEC8CE}" type="pres">
      <dgm:prSet presAssocID="{FD17F182-65B2-42E3-B54F-45A19DC12BF9}" presName="textA" presStyleLbl="revTx" presStyleIdx="0" presStyleCnt="6">
        <dgm:presLayoutVars>
          <dgm:bulletEnabled val="1"/>
        </dgm:presLayoutVars>
      </dgm:prSet>
      <dgm:spPr/>
    </dgm:pt>
    <dgm:pt modelId="{A24E68F2-1C19-4060-8AC9-1E8E63C467CA}" type="pres">
      <dgm:prSet presAssocID="{FD17F182-65B2-42E3-B54F-45A19DC12BF9}" presName="circleA" presStyleLbl="node1" presStyleIdx="0" presStyleCnt="6"/>
      <dgm:spPr/>
    </dgm:pt>
    <dgm:pt modelId="{C6BAD119-A2D1-46F1-9680-3697FC347FF4}" type="pres">
      <dgm:prSet presAssocID="{FD17F182-65B2-42E3-B54F-45A19DC12BF9}" presName="spaceA" presStyleCnt="0"/>
      <dgm:spPr/>
    </dgm:pt>
    <dgm:pt modelId="{2B877B36-2B81-42FA-8FE1-5C41BEE6EAB9}" type="pres">
      <dgm:prSet presAssocID="{0F168F45-04C5-4C1C-868B-30FD672C6AA7}" presName="space" presStyleCnt="0"/>
      <dgm:spPr/>
    </dgm:pt>
    <dgm:pt modelId="{060B1632-3C9A-4E80-AF04-95D3BA93F472}" type="pres">
      <dgm:prSet presAssocID="{CF9FD1A4-A1D3-40A3-AE10-7FF2D99AC54B}" presName="compositeB" presStyleCnt="0"/>
      <dgm:spPr/>
    </dgm:pt>
    <dgm:pt modelId="{AE7B699E-BE56-4C73-A0A1-05752325AC19}" type="pres">
      <dgm:prSet presAssocID="{CF9FD1A4-A1D3-40A3-AE10-7FF2D99AC54B}" presName="textB" presStyleLbl="revTx" presStyleIdx="1" presStyleCnt="6">
        <dgm:presLayoutVars>
          <dgm:bulletEnabled val="1"/>
        </dgm:presLayoutVars>
      </dgm:prSet>
      <dgm:spPr/>
    </dgm:pt>
    <dgm:pt modelId="{A0B2D2A5-B657-4E3C-80C3-921DAF11C6DA}" type="pres">
      <dgm:prSet presAssocID="{CF9FD1A4-A1D3-40A3-AE10-7FF2D99AC54B}" presName="circleB" presStyleLbl="node1" presStyleIdx="1" presStyleCnt="6"/>
      <dgm:spPr/>
    </dgm:pt>
    <dgm:pt modelId="{FA46DB7B-2D17-4EE5-865A-3BE79826738C}" type="pres">
      <dgm:prSet presAssocID="{CF9FD1A4-A1D3-40A3-AE10-7FF2D99AC54B}" presName="spaceB" presStyleCnt="0"/>
      <dgm:spPr/>
    </dgm:pt>
    <dgm:pt modelId="{9F28B5B6-03AC-4B08-819E-71693D5C8643}" type="pres">
      <dgm:prSet presAssocID="{60E87BD1-FDDB-491D-A0D2-077592F04C2A}" presName="space" presStyleCnt="0"/>
      <dgm:spPr/>
    </dgm:pt>
    <dgm:pt modelId="{5CF7C03E-18C0-4077-9106-420527D8081A}" type="pres">
      <dgm:prSet presAssocID="{7F7CB235-525E-4F81-A98B-20035A5CA778}" presName="compositeA" presStyleCnt="0"/>
      <dgm:spPr/>
    </dgm:pt>
    <dgm:pt modelId="{B41869BB-78B5-45F1-A21B-1804C2B6D0B6}" type="pres">
      <dgm:prSet presAssocID="{7F7CB235-525E-4F81-A98B-20035A5CA778}" presName="textA" presStyleLbl="revTx" presStyleIdx="2" presStyleCnt="6">
        <dgm:presLayoutVars>
          <dgm:bulletEnabled val="1"/>
        </dgm:presLayoutVars>
      </dgm:prSet>
      <dgm:spPr/>
    </dgm:pt>
    <dgm:pt modelId="{BE9B9C85-B2A1-4300-94F6-1FE69322FA9B}" type="pres">
      <dgm:prSet presAssocID="{7F7CB235-525E-4F81-A98B-20035A5CA778}" presName="circleA" presStyleLbl="node1" presStyleIdx="2" presStyleCnt="6"/>
      <dgm:spPr/>
    </dgm:pt>
    <dgm:pt modelId="{D3C6E94E-FD30-467C-BAEC-45CBEC65E26A}" type="pres">
      <dgm:prSet presAssocID="{7F7CB235-525E-4F81-A98B-20035A5CA778}" presName="spaceA" presStyleCnt="0"/>
      <dgm:spPr/>
    </dgm:pt>
    <dgm:pt modelId="{8A2E46CB-BFD1-4E7C-826A-DAF28DFC6CDA}" type="pres">
      <dgm:prSet presAssocID="{44320719-40F2-4F97-9505-DD2BD8CB4FB6}" presName="space" presStyleCnt="0"/>
      <dgm:spPr/>
    </dgm:pt>
    <dgm:pt modelId="{2CDE1BA1-9F48-4F50-BCBF-4A5870C75A78}" type="pres">
      <dgm:prSet presAssocID="{0AC953E8-2F2C-4A8F-A458-4B29E55CEDB0}" presName="compositeB" presStyleCnt="0"/>
      <dgm:spPr/>
    </dgm:pt>
    <dgm:pt modelId="{067608BB-76FC-4FA1-BB15-9B3549C34E8F}" type="pres">
      <dgm:prSet presAssocID="{0AC953E8-2F2C-4A8F-A458-4B29E55CEDB0}" presName="textB" presStyleLbl="revTx" presStyleIdx="3" presStyleCnt="6">
        <dgm:presLayoutVars>
          <dgm:bulletEnabled val="1"/>
        </dgm:presLayoutVars>
      </dgm:prSet>
      <dgm:spPr/>
    </dgm:pt>
    <dgm:pt modelId="{FC30ADD6-BF92-43A6-A694-0B42F55CD077}" type="pres">
      <dgm:prSet presAssocID="{0AC953E8-2F2C-4A8F-A458-4B29E55CEDB0}" presName="circleB" presStyleLbl="node1" presStyleIdx="3" presStyleCnt="6"/>
      <dgm:spPr/>
    </dgm:pt>
    <dgm:pt modelId="{57BEEAA3-9379-4366-BA5C-CFCA501FDDA9}" type="pres">
      <dgm:prSet presAssocID="{0AC953E8-2F2C-4A8F-A458-4B29E55CEDB0}" presName="spaceB" presStyleCnt="0"/>
      <dgm:spPr/>
    </dgm:pt>
    <dgm:pt modelId="{96CEF5DB-2C11-41DB-8ECE-DCF3FBED5D5A}" type="pres">
      <dgm:prSet presAssocID="{5DBB9DAF-A636-4094-9E90-6EDA578A1518}" presName="space" presStyleCnt="0"/>
      <dgm:spPr/>
    </dgm:pt>
    <dgm:pt modelId="{59714B05-2174-45F2-865D-2F188716F64D}" type="pres">
      <dgm:prSet presAssocID="{D554FE3E-1651-4245-B02F-768FC6F51FA3}" presName="compositeA" presStyleCnt="0"/>
      <dgm:spPr/>
    </dgm:pt>
    <dgm:pt modelId="{8770A349-DA1C-4C02-AE42-EAD6DBD377C0}" type="pres">
      <dgm:prSet presAssocID="{D554FE3E-1651-4245-B02F-768FC6F51FA3}" presName="textA" presStyleLbl="revTx" presStyleIdx="4" presStyleCnt="6">
        <dgm:presLayoutVars>
          <dgm:bulletEnabled val="1"/>
        </dgm:presLayoutVars>
      </dgm:prSet>
      <dgm:spPr/>
    </dgm:pt>
    <dgm:pt modelId="{A6B2CD4A-D60F-45B2-8A94-3ABEF4B8ED70}" type="pres">
      <dgm:prSet presAssocID="{D554FE3E-1651-4245-B02F-768FC6F51FA3}" presName="circleA" presStyleLbl="node1" presStyleIdx="4" presStyleCnt="6"/>
      <dgm:spPr/>
    </dgm:pt>
    <dgm:pt modelId="{7B35AA7B-3C67-4222-A4EB-61D3E67DB633}" type="pres">
      <dgm:prSet presAssocID="{D554FE3E-1651-4245-B02F-768FC6F51FA3}" presName="spaceA" presStyleCnt="0"/>
      <dgm:spPr/>
    </dgm:pt>
    <dgm:pt modelId="{178EAAD4-DE38-47C7-BE44-770897B6F478}" type="pres">
      <dgm:prSet presAssocID="{85208358-0E48-4CAC-8B1F-826CF6D3E393}" presName="space" presStyleCnt="0"/>
      <dgm:spPr/>
    </dgm:pt>
    <dgm:pt modelId="{394B9E3F-67F8-4FB3-987B-BB517125C08B}" type="pres">
      <dgm:prSet presAssocID="{AC9239F7-AC5A-4A9C-AFC6-14D094AA0458}" presName="compositeB" presStyleCnt="0"/>
      <dgm:spPr/>
    </dgm:pt>
    <dgm:pt modelId="{E2CD3AE2-E5CA-45E2-A6AB-70B6C118A8B6}" type="pres">
      <dgm:prSet presAssocID="{AC9239F7-AC5A-4A9C-AFC6-14D094AA0458}" presName="textB" presStyleLbl="revTx" presStyleIdx="5" presStyleCnt="6">
        <dgm:presLayoutVars>
          <dgm:bulletEnabled val="1"/>
        </dgm:presLayoutVars>
      </dgm:prSet>
      <dgm:spPr/>
    </dgm:pt>
    <dgm:pt modelId="{948068A2-6E9D-48CA-82EF-0A33274C20BB}" type="pres">
      <dgm:prSet presAssocID="{AC9239F7-AC5A-4A9C-AFC6-14D094AA0458}" presName="circleB" presStyleLbl="node1" presStyleIdx="5" presStyleCnt="6"/>
      <dgm:spPr>
        <a:prstGeom prst="star7">
          <a:avLst/>
        </a:prstGeom>
        <a:solidFill>
          <a:srgbClr val="FFFF00"/>
        </a:solidFill>
        <a:ln>
          <a:solidFill>
            <a:schemeClr val="accent1"/>
          </a:solidFill>
        </a:ln>
      </dgm:spPr>
    </dgm:pt>
    <dgm:pt modelId="{0E7AD224-C2B3-496F-AEBB-6AF173851C0E}" type="pres">
      <dgm:prSet presAssocID="{AC9239F7-AC5A-4A9C-AFC6-14D094AA0458}" presName="spaceB" presStyleCnt="0"/>
      <dgm:spPr/>
    </dgm:pt>
  </dgm:ptLst>
  <dgm:cxnLst>
    <dgm:cxn modelId="{D2813E1E-E4D4-47F5-9736-C1FEA1918214}" type="presOf" srcId="{12DB763B-2B16-4DD0-B4CB-AC65C50288B7}" destId="{479321E9-475D-450F-851B-58FEB3C74E1B}" srcOrd="0" destOrd="0" presId="urn:microsoft.com/office/officeart/2005/8/layout/hProcess11"/>
    <dgm:cxn modelId="{DF705B1F-485C-4080-9140-BB18EBA31889}" srcId="{12DB763B-2B16-4DD0-B4CB-AC65C50288B7}" destId="{AC9239F7-AC5A-4A9C-AFC6-14D094AA0458}" srcOrd="5" destOrd="0" parTransId="{329E9849-6C1C-4C8F-9CDB-AFA462A42945}" sibTransId="{4382488D-9FC6-4AF2-B5C8-A3BA23A1EFFC}"/>
    <dgm:cxn modelId="{554D433A-A7B2-4D95-A852-541743C1FBA4}" srcId="{12DB763B-2B16-4DD0-B4CB-AC65C50288B7}" destId="{7F7CB235-525E-4F81-A98B-20035A5CA778}" srcOrd="2" destOrd="0" parTransId="{9AF7E46A-63C5-45E0-8798-82971401754D}" sibTransId="{44320719-40F2-4F97-9505-DD2BD8CB4FB6}"/>
    <dgm:cxn modelId="{BE3D603B-22E7-4107-A4E8-205C2CEFF743}" type="presOf" srcId="{D554FE3E-1651-4245-B02F-768FC6F51FA3}" destId="{8770A349-DA1C-4C02-AE42-EAD6DBD377C0}" srcOrd="0" destOrd="0" presId="urn:microsoft.com/office/officeart/2005/8/layout/hProcess11"/>
    <dgm:cxn modelId="{61CF975C-BBCA-4CB3-B8DD-A863665C8D35}" type="presOf" srcId="{AC9239F7-AC5A-4A9C-AFC6-14D094AA0458}" destId="{E2CD3AE2-E5CA-45E2-A6AB-70B6C118A8B6}" srcOrd="0" destOrd="0" presId="urn:microsoft.com/office/officeart/2005/8/layout/hProcess11"/>
    <dgm:cxn modelId="{6F3BCD5E-BE0B-4B96-B39B-9AE373E7FA3E}" type="presOf" srcId="{CF9FD1A4-A1D3-40A3-AE10-7FF2D99AC54B}" destId="{AE7B699E-BE56-4C73-A0A1-05752325AC19}" srcOrd="0" destOrd="0" presId="urn:microsoft.com/office/officeart/2005/8/layout/hProcess11"/>
    <dgm:cxn modelId="{81B72361-E860-44AF-94FF-180A004F8407}" type="presOf" srcId="{FD17F182-65B2-42E3-B54F-45A19DC12BF9}" destId="{28C8112E-677A-444F-9B7B-7B8951DEC8CE}" srcOrd="0" destOrd="0" presId="urn:microsoft.com/office/officeart/2005/8/layout/hProcess11"/>
    <dgm:cxn modelId="{7A400B48-4241-41EA-81D6-65EEB5FAB5F9}" type="presOf" srcId="{0AC953E8-2F2C-4A8F-A458-4B29E55CEDB0}" destId="{067608BB-76FC-4FA1-BB15-9B3549C34E8F}" srcOrd="0" destOrd="0" presId="urn:microsoft.com/office/officeart/2005/8/layout/hProcess11"/>
    <dgm:cxn modelId="{B4A2E255-BD43-4479-A7CF-C240DC43D795}" srcId="{12DB763B-2B16-4DD0-B4CB-AC65C50288B7}" destId="{0AC953E8-2F2C-4A8F-A458-4B29E55CEDB0}" srcOrd="3" destOrd="0" parTransId="{3D042949-5338-4E69-8377-EA0633AEF161}" sibTransId="{5DBB9DAF-A636-4094-9E90-6EDA578A1518}"/>
    <dgm:cxn modelId="{406C7F7D-37D2-4749-A857-4B3C074DE26D}" srcId="{12DB763B-2B16-4DD0-B4CB-AC65C50288B7}" destId="{D554FE3E-1651-4245-B02F-768FC6F51FA3}" srcOrd="4" destOrd="0" parTransId="{01058074-DA17-46BD-A844-5DE6A05377A4}" sibTransId="{85208358-0E48-4CAC-8B1F-826CF6D3E393}"/>
    <dgm:cxn modelId="{2A7E7683-2BCE-48E0-BA02-242FA4CFBCF6}" srcId="{12DB763B-2B16-4DD0-B4CB-AC65C50288B7}" destId="{FD17F182-65B2-42E3-B54F-45A19DC12BF9}" srcOrd="0" destOrd="0" parTransId="{22490F04-100F-48B7-808F-0286FD052250}" sibTransId="{0F168F45-04C5-4C1C-868B-30FD672C6AA7}"/>
    <dgm:cxn modelId="{9F3A9BAC-709E-4311-BC73-478E435605B0}" srcId="{12DB763B-2B16-4DD0-B4CB-AC65C50288B7}" destId="{CF9FD1A4-A1D3-40A3-AE10-7FF2D99AC54B}" srcOrd="1" destOrd="0" parTransId="{CFEE47A5-A941-4196-8121-6C94EF834C89}" sibTransId="{60E87BD1-FDDB-491D-A0D2-077592F04C2A}"/>
    <dgm:cxn modelId="{F0D24DC4-72F7-45C2-86DD-38FEA24F36EF}" type="presOf" srcId="{7F7CB235-525E-4F81-A98B-20035A5CA778}" destId="{B41869BB-78B5-45F1-A21B-1804C2B6D0B6}" srcOrd="0" destOrd="0" presId="urn:microsoft.com/office/officeart/2005/8/layout/hProcess11"/>
    <dgm:cxn modelId="{A56F11A8-A57B-4838-9E33-924975C2F37E}" type="presParOf" srcId="{479321E9-475D-450F-851B-58FEB3C74E1B}" destId="{30B4B8FA-F137-40F3-9D12-F897CB638C0B}" srcOrd="0" destOrd="0" presId="urn:microsoft.com/office/officeart/2005/8/layout/hProcess11"/>
    <dgm:cxn modelId="{C26DAD87-CECA-47FB-8633-FFEE0DE01EEE}" type="presParOf" srcId="{479321E9-475D-450F-851B-58FEB3C74E1B}" destId="{A8F457CC-0D5A-4F19-B5B9-80DBC68C3BB5}" srcOrd="1" destOrd="0" presId="urn:microsoft.com/office/officeart/2005/8/layout/hProcess11"/>
    <dgm:cxn modelId="{68765184-8A81-453D-BE7D-7F64A21ACE18}" type="presParOf" srcId="{A8F457CC-0D5A-4F19-B5B9-80DBC68C3BB5}" destId="{4240F0A3-9EA8-4F0E-85E9-6D2BBA4BE9F6}" srcOrd="0" destOrd="0" presId="urn:microsoft.com/office/officeart/2005/8/layout/hProcess11"/>
    <dgm:cxn modelId="{9D873157-CDCE-4697-82C3-CB7436F8EAD6}" type="presParOf" srcId="{4240F0A3-9EA8-4F0E-85E9-6D2BBA4BE9F6}" destId="{28C8112E-677A-444F-9B7B-7B8951DEC8CE}" srcOrd="0" destOrd="0" presId="urn:microsoft.com/office/officeart/2005/8/layout/hProcess11"/>
    <dgm:cxn modelId="{4B585514-FA19-41A3-90BD-FF54FE2481B9}" type="presParOf" srcId="{4240F0A3-9EA8-4F0E-85E9-6D2BBA4BE9F6}" destId="{A24E68F2-1C19-4060-8AC9-1E8E63C467CA}" srcOrd="1" destOrd="0" presId="urn:microsoft.com/office/officeart/2005/8/layout/hProcess11"/>
    <dgm:cxn modelId="{F4C0F6BA-C876-4F42-9265-B23C5D7BAE87}" type="presParOf" srcId="{4240F0A3-9EA8-4F0E-85E9-6D2BBA4BE9F6}" destId="{C6BAD119-A2D1-46F1-9680-3697FC347FF4}" srcOrd="2" destOrd="0" presId="urn:microsoft.com/office/officeart/2005/8/layout/hProcess11"/>
    <dgm:cxn modelId="{BF659483-A27A-4D7D-9CF2-786F0FDA0209}" type="presParOf" srcId="{A8F457CC-0D5A-4F19-B5B9-80DBC68C3BB5}" destId="{2B877B36-2B81-42FA-8FE1-5C41BEE6EAB9}" srcOrd="1" destOrd="0" presId="urn:microsoft.com/office/officeart/2005/8/layout/hProcess11"/>
    <dgm:cxn modelId="{685E5D1D-FFA4-485C-89FA-28251BB629EB}" type="presParOf" srcId="{A8F457CC-0D5A-4F19-B5B9-80DBC68C3BB5}" destId="{060B1632-3C9A-4E80-AF04-95D3BA93F472}" srcOrd="2" destOrd="0" presId="urn:microsoft.com/office/officeart/2005/8/layout/hProcess11"/>
    <dgm:cxn modelId="{5031A3EF-2F5D-443C-B545-674962A97851}" type="presParOf" srcId="{060B1632-3C9A-4E80-AF04-95D3BA93F472}" destId="{AE7B699E-BE56-4C73-A0A1-05752325AC19}" srcOrd="0" destOrd="0" presId="urn:microsoft.com/office/officeart/2005/8/layout/hProcess11"/>
    <dgm:cxn modelId="{CB2ED699-3B5D-4687-80D0-AADD0061A815}" type="presParOf" srcId="{060B1632-3C9A-4E80-AF04-95D3BA93F472}" destId="{A0B2D2A5-B657-4E3C-80C3-921DAF11C6DA}" srcOrd="1" destOrd="0" presId="urn:microsoft.com/office/officeart/2005/8/layout/hProcess11"/>
    <dgm:cxn modelId="{C89FE7DF-E9F9-4D4F-B239-F3901C21EA91}" type="presParOf" srcId="{060B1632-3C9A-4E80-AF04-95D3BA93F472}" destId="{FA46DB7B-2D17-4EE5-865A-3BE79826738C}" srcOrd="2" destOrd="0" presId="urn:microsoft.com/office/officeart/2005/8/layout/hProcess11"/>
    <dgm:cxn modelId="{51CA9141-B832-43DC-AB29-7DCF663C22BD}" type="presParOf" srcId="{A8F457CC-0D5A-4F19-B5B9-80DBC68C3BB5}" destId="{9F28B5B6-03AC-4B08-819E-71693D5C8643}" srcOrd="3" destOrd="0" presId="urn:microsoft.com/office/officeart/2005/8/layout/hProcess11"/>
    <dgm:cxn modelId="{2CC7728D-0CA3-4A02-A7F5-B0FDF507BC3C}" type="presParOf" srcId="{A8F457CC-0D5A-4F19-B5B9-80DBC68C3BB5}" destId="{5CF7C03E-18C0-4077-9106-420527D8081A}" srcOrd="4" destOrd="0" presId="urn:microsoft.com/office/officeart/2005/8/layout/hProcess11"/>
    <dgm:cxn modelId="{633E11D3-841A-449C-8FB8-C440B760386B}" type="presParOf" srcId="{5CF7C03E-18C0-4077-9106-420527D8081A}" destId="{B41869BB-78B5-45F1-A21B-1804C2B6D0B6}" srcOrd="0" destOrd="0" presId="urn:microsoft.com/office/officeart/2005/8/layout/hProcess11"/>
    <dgm:cxn modelId="{3E95DFFD-8BB6-444B-AEBC-6FB28979EE9B}" type="presParOf" srcId="{5CF7C03E-18C0-4077-9106-420527D8081A}" destId="{BE9B9C85-B2A1-4300-94F6-1FE69322FA9B}" srcOrd="1" destOrd="0" presId="urn:microsoft.com/office/officeart/2005/8/layout/hProcess11"/>
    <dgm:cxn modelId="{8B9CE15E-B7C9-4DA5-8BEA-3313582DD210}" type="presParOf" srcId="{5CF7C03E-18C0-4077-9106-420527D8081A}" destId="{D3C6E94E-FD30-467C-BAEC-45CBEC65E26A}" srcOrd="2" destOrd="0" presId="urn:microsoft.com/office/officeart/2005/8/layout/hProcess11"/>
    <dgm:cxn modelId="{C6A98B90-FF89-4C44-99CD-19E3899ED2B8}" type="presParOf" srcId="{A8F457CC-0D5A-4F19-B5B9-80DBC68C3BB5}" destId="{8A2E46CB-BFD1-4E7C-826A-DAF28DFC6CDA}" srcOrd="5" destOrd="0" presId="urn:microsoft.com/office/officeart/2005/8/layout/hProcess11"/>
    <dgm:cxn modelId="{547A6489-843A-409F-9771-07C553506CB6}" type="presParOf" srcId="{A8F457CC-0D5A-4F19-B5B9-80DBC68C3BB5}" destId="{2CDE1BA1-9F48-4F50-BCBF-4A5870C75A78}" srcOrd="6" destOrd="0" presId="urn:microsoft.com/office/officeart/2005/8/layout/hProcess11"/>
    <dgm:cxn modelId="{6C48741C-4B0F-463D-8C0B-7AA12132B930}" type="presParOf" srcId="{2CDE1BA1-9F48-4F50-BCBF-4A5870C75A78}" destId="{067608BB-76FC-4FA1-BB15-9B3549C34E8F}" srcOrd="0" destOrd="0" presId="urn:microsoft.com/office/officeart/2005/8/layout/hProcess11"/>
    <dgm:cxn modelId="{66D3F440-C419-427F-B5ED-EF1E9918CCA5}" type="presParOf" srcId="{2CDE1BA1-9F48-4F50-BCBF-4A5870C75A78}" destId="{FC30ADD6-BF92-43A6-A694-0B42F55CD077}" srcOrd="1" destOrd="0" presId="urn:microsoft.com/office/officeart/2005/8/layout/hProcess11"/>
    <dgm:cxn modelId="{010F099A-AFDA-494E-893F-A0C8316BB572}" type="presParOf" srcId="{2CDE1BA1-9F48-4F50-BCBF-4A5870C75A78}" destId="{57BEEAA3-9379-4366-BA5C-CFCA501FDDA9}" srcOrd="2" destOrd="0" presId="urn:microsoft.com/office/officeart/2005/8/layout/hProcess11"/>
    <dgm:cxn modelId="{882E22C5-DA8A-434F-A689-3FB90D2F3A75}" type="presParOf" srcId="{A8F457CC-0D5A-4F19-B5B9-80DBC68C3BB5}" destId="{96CEF5DB-2C11-41DB-8ECE-DCF3FBED5D5A}" srcOrd="7" destOrd="0" presId="urn:microsoft.com/office/officeart/2005/8/layout/hProcess11"/>
    <dgm:cxn modelId="{ABD908DF-E032-4D91-BF14-485E26FDCEFE}" type="presParOf" srcId="{A8F457CC-0D5A-4F19-B5B9-80DBC68C3BB5}" destId="{59714B05-2174-45F2-865D-2F188716F64D}" srcOrd="8" destOrd="0" presId="urn:microsoft.com/office/officeart/2005/8/layout/hProcess11"/>
    <dgm:cxn modelId="{9477A009-9A4A-491A-99D0-20502838C9EE}" type="presParOf" srcId="{59714B05-2174-45F2-865D-2F188716F64D}" destId="{8770A349-DA1C-4C02-AE42-EAD6DBD377C0}" srcOrd="0" destOrd="0" presId="urn:microsoft.com/office/officeart/2005/8/layout/hProcess11"/>
    <dgm:cxn modelId="{33DDBC16-BB01-4E84-844A-F945F3D81234}" type="presParOf" srcId="{59714B05-2174-45F2-865D-2F188716F64D}" destId="{A6B2CD4A-D60F-45B2-8A94-3ABEF4B8ED70}" srcOrd="1" destOrd="0" presId="urn:microsoft.com/office/officeart/2005/8/layout/hProcess11"/>
    <dgm:cxn modelId="{C55410B9-6A25-4914-B47B-6C791ECEBD1D}" type="presParOf" srcId="{59714B05-2174-45F2-865D-2F188716F64D}" destId="{7B35AA7B-3C67-4222-A4EB-61D3E67DB633}" srcOrd="2" destOrd="0" presId="urn:microsoft.com/office/officeart/2005/8/layout/hProcess11"/>
    <dgm:cxn modelId="{1AD209B9-CE12-4327-8E9D-CF54D86B4E86}" type="presParOf" srcId="{A8F457CC-0D5A-4F19-B5B9-80DBC68C3BB5}" destId="{178EAAD4-DE38-47C7-BE44-770897B6F478}" srcOrd="9" destOrd="0" presId="urn:microsoft.com/office/officeart/2005/8/layout/hProcess11"/>
    <dgm:cxn modelId="{05DFA876-D344-4976-914D-6DD5CFFC3A4F}" type="presParOf" srcId="{A8F457CC-0D5A-4F19-B5B9-80DBC68C3BB5}" destId="{394B9E3F-67F8-4FB3-987B-BB517125C08B}" srcOrd="10" destOrd="0" presId="urn:microsoft.com/office/officeart/2005/8/layout/hProcess11"/>
    <dgm:cxn modelId="{8868C9A0-CFEB-4C3C-96A0-3AEB12796A4A}" type="presParOf" srcId="{394B9E3F-67F8-4FB3-987B-BB517125C08B}" destId="{E2CD3AE2-E5CA-45E2-A6AB-70B6C118A8B6}" srcOrd="0" destOrd="0" presId="urn:microsoft.com/office/officeart/2005/8/layout/hProcess11"/>
    <dgm:cxn modelId="{13C1D20F-44B1-473B-9ACA-FA8A59C38837}" type="presParOf" srcId="{394B9E3F-67F8-4FB3-987B-BB517125C08B}" destId="{948068A2-6E9D-48CA-82EF-0A33274C20BB}" srcOrd="1" destOrd="0" presId="urn:microsoft.com/office/officeart/2005/8/layout/hProcess11"/>
    <dgm:cxn modelId="{9C15185B-7205-496F-84D1-6CA2AFA337C7}" type="presParOf" srcId="{394B9E3F-67F8-4FB3-987B-BB517125C08B}" destId="{0E7AD224-C2B3-496F-AEBB-6AF173851C0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6CECF-E149-4786-BA50-339F93D0B743}">
      <dsp:nvSpPr>
        <dsp:cNvPr id="0" name=""/>
        <dsp:cNvSpPr/>
      </dsp:nvSpPr>
      <dsp:spPr>
        <a:xfrm>
          <a:off x="-4875719" y="-747185"/>
          <a:ext cx="5807079" cy="5807079"/>
        </a:xfrm>
        <a:prstGeom prst="blockArc">
          <a:avLst>
            <a:gd name="adj1" fmla="val 18900000"/>
            <a:gd name="adj2" fmla="val 2700000"/>
            <a:gd name="adj3" fmla="val 372"/>
          </a:avLst>
        </a:pr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467E6F-65CD-49C8-ACFD-ABA157151F6F}">
      <dsp:nvSpPr>
        <dsp:cNvPr id="0" name=""/>
        <dsp:cNvSpPr/>
      </dsp:nvSpPr>
      <dsp:spPr>
        <a:xfrm>
          <a:off x="407520" y="269457"/>
          <a:ext cx="7661364" cy="539261"/>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8038"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Centraliser toute l’information sur les intervenants</a:t>
          </a:r>
        </a:p>
      </dsp:txBody>
      <dsp:txXfrm>
        <a:off x="407520" y="269457"/>
        <a:ext cx="7661364" cy="539261"/>
      </dsp:txXfrm>
    </dsp:sp>
    <dsp:sp modelId="{C7792763-FF2E-4905-83EA-C59FCC134AC8}">
      <dsp:nvSpPr>
        <dsp:cNvPr id="0" name=""/>
        <dsp:cNvSpPr/>
      </dsp:nvSpPr>
      <dsp:spPr>
        <a:xfrm>
          <a:off x="70482" y="202050"/>
          <a:ext cx="674076" cy="674076"/>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4FF981-E5BD-446D-A14F-5CC94CF8D37D}">
      <dsp:nvSpPr>
        <dsp:cNvPr id="0" name=""/>
        <dsp:cNvSpPr/>
      </dsp:nvSpPr>
      <dsp:spPr>
        <a:xfrm>
          <a:off x="793938" y="1078090"/>
          <a:ext cx="7274946" cy="539261"/>
        </a:xfrm>
        <a:prstGeom prst="rect">
          <a:avLst/>
        </a:prstGeom>
        <a:gradFill rotWithShape="0">
          <a:gsLst>
            <a:gs pos="0">
              <a:schemeClr val="accent1">
                <a:shade val="50000"/>
                <a:hueOff val="-152612"/>
                <a:satOff val="3266"/>
                <a:lumOff val="16083"/>
                <a:alphaOff val="0"/>
                <a:satMod val="103000"/>
                <a:lumMod val="102000"/>
                <a:tint val="94000"/>
              </a:schemeClr>
            </a:gs>
            <a:gs pos="50000">
              <a:schemeClr val="accent1">
                <a:shade val="50000"/>
                <a:hueOff val="-152612"/>
                <a:satOff val="3266"/>
                <a:lumOff val="16083"/>
                <a:alphaOff val="0"/>
                <a:satMod val="110000"/>
                <a:lumMod val="100000"/>
                <a:shade val="100000"/>
              </a:schemeClr>
            </a:gs>
            <a:gs pos="100000">
              <a:schemeClr val="accent1">
                <a:shade val="50000"/>
                <a:hueOff val="-152612"/>
                <a:satOff val="3266"/>
                <a:lumOff val="160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8038"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Améliorer la transparence interne entourant les activités de mobilisation</a:t>
          </a:r>
        </a:p>
      </dsp:txBody>
      <dsp:txXfrm>
        <a:off x="793938" y="1078090"/>
        <a:ext cx="7274946" cy="539261"/>
      </dsp:txXfrm>
    </dsp:sp>
    <dsp:sp modelId="{77ACF927-0F67-4F3B-BF28-4222BB7E7603}">
      <dsp:nvSpPr>
        <dsp:cNvPr id="0" name=""/>
        <dsp:cNvSpPr/>
      </dsp:nvSpPr>
      <dsp:spPr>
        <a:xfrm>
          <a:off x="456900" y="1010683"/>
          <a:ext cx="674076" cy="674076"/>
        </a:xfrm>
        <a:prstGeom prst="ellipse">
          <a:avLst/>
        </a:prstGeom>
        <a:solidFill>
          <a:schemeClr val="lt1">
            <a:hueOff val="0"/>
            <a:satOff val="0"/>
            <a:lumOff val="0"/>
            <a:alphaOff val="0"/>
          </a:schemeClr>
        </a:solidFill>
        <a:ln w="12700" cap="flat" cmpd="sng" algn="ctr">
          <a:solidFill>
            <a:schemeClr val="accent1">
              <a:shade val="50000"/>
              <a:hueOff val="-152612"/>
              <a:satOff val="3266"/>
              <a:lumOff val="16083"/>
              <a:alphaOff val="0"/>
            </a:schemeClr>
          </a:solidFill>
          <a:prstDash val="solid"/>
          <a:miter lim="800000"/>
        </a:ln>
        <a:effectLst/>
      </dsp:spPr>
      <dsp:style>
        <a:lnRef idx="1">
          <a:scrgbClr r="0" g="0" b="0"/>
        </a:lnRef>
        <a:fillRef idx="1">
          <a:scrgbClr r="0" g="0" b="0"/>
        </a:fillRef>
        <a:effectRef idx="2">
          <a:scrgbClr r="0" g="0" b="0"/>
        </a:effectRef>
        <a:fontRef idx="minor"/>
      </dsp:style>
    </dsp:sp>
    <dsp:sp modelId="{C00930A4-014E-4058-B6EE-96CBB835DEF7}">
      <dsp:nvSpPr>
        <dsp:cNvPr id="0" name=""/>
        <dsp:cNvSpPr/>
      </dsp:nvSpPr>
      <dsp:spPr>
        <a:xfrm>
          <a:off x="912538" y="1886723"/>
          <a:ext cx="7156346" cy="539261"/>
        </a:xfrm>
        <a:prstGeom prst="rect">
          <a:avLst/>
        </a:prstGeom>
        <a:gradFill rotWithShape="0">
          <a:gsLst>
            <a:gs pos="0">
              <a:schemeClr val="accent1">
                <a:shade val="50000"/>
                <a:hueOff val="-305224"/>
                <a:satOff val="6533"/>
                <a:lumOff val="32166"/>
                <a:alphaOff val="0"/>
                <a:satMod val="103000"/>
                <a:lumMod val="102000"/>
                <a:tint val="94000"/>
              </a:schemeClr>
            </a:gs>
            <a:gs pos="50000">
              <a:schemeClr val="accent1">
                <a:shade val="50000"/>
                <a:hueOff val="-305224"/>
                <a:satOff val="6533"/>
                <a:lumOff val="32166"/>
                <a:alphaOff val="0"/>
                <a:satMod val="110000"/>
                <a:lumMod val="100000"/>
                <a:shade val="100000"/>
              </a:schemeClr>
            </a:gs>
            <a:gs pos="100000">
              <a:schemeClr val="accent1">
                <a:shade val="50000"/>
                <a:hueOff val="-305224"/>
                <a:satOff val="6533"/>
                <a:lumOff val="321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8038"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Bâtir la mémoire institutionnelle</a:t>
          </a:r>
        </a:p>
      </dsp:txBody>
      <dsp:txXfrm>
        <a:off x="912538" y="1886723"/>
        <a:ext cx="7156346" cy="539261"/>
      </dsp:txXfrm>
    </dsp:sp>
    <dsp:sp modelId="{B99EEC80-7B2A-41DB-A484-B992D8732E56}">
      <dsp:nvSpPr>
        <dsp:cNvPr id="0" name=""/>
        <dsp:cNvSpPr/>
      </dsp:nvSpPr>
      <dsp:spPr>
        <a:xfrm>
          <a:off x="575500" y="1819315"/>
          <a:ext cx="674076" cy="674076"/>
        </a:xfrm>
        <a:prstGeom prst="ellipse">
          <a:avLst/>
        </a:prstGeom>
        <a:solidFill>
          <a:schemeClr val="lt1">
            <a:hueOff val="0"/>
            <a:satOff val="0"/>
            <a:lumOff val="0"/>
            <a:alphaOff val="0"/>
          </a:schemeClr>
        </a:solidFill>
        <a:ln w="12700" cap="flat" cmpd="sng" algn="ctr">
          <a:solidFill>
            <a:schemeClr val="accent1">
              <a:shade val="50000"/>
              <a:hueOff val="-305224"/>
              <a:satOff val="6533"/>
              <a:lumOff val="32166"/>
              <a:alphaOff val="0"/>
            </a:schemeClr>
          </a:solidFill>
          <a:prstDash val="solid"/>
          <a:miter lim="800000"/>
        </a:ln>
        <a:effectLst/>
      </dsp:spPr>
      <dsp:style>
        <a:lnRef idx="1">
          <a:scrgbClr r="0" g="0" b="0"/>
        </a:lnRef>
        <a:fillRef idx="1">
          <a:scrgbClr r="0" g="0" b="0"/>
        </a:fillRef>
        <a:effectRef idx="2">
          <a:scrgbClr r="0" g="0" b="0"/>
        </a:effectRef>
        <a:fontRef idx="minor"/>
      </dsp:style>
    </dsp:sp>
    <dsp:sp modelId="{ABB69FB5-625A-44B0-84E7-DC251C78AE8B}">
      <dsp:nvSpPr>
        <dsp:cNvPr id="0" name=""/>
        <dsp:cNvSpPr/>
      </dsp:nvSpPr>
      <dsp:spPr>
        <a:xfrm>
          <a:off x="793938" y="2695356"/>
          <a:ext cx="7274946" cy="539261"/>
        </a:xfrm>
        <a:prstGeom prst="rect">
          <a:avLst/>
        </a:prstGeom>
        <a:gradFill rotWithShape="0">
          <a:gsLst>
            <a:gs pos="0">
              <a:schemeClr val="accent1">
                <a:shade val="50000"/>
                <a:hueOff val="-305224"/>
                <a:satOff val="6533"/>
                <a:lumOff val="32166"/>
                <a:alphaOff val="0"/>
                <a:satMod val="103000"/>
                <a:lumMod val="102000"/>
                <a:tint val="94000"/>
              </a:schemeClr>
            </a:gs>
            <a:gs pos="50000">
              <a:schemeClr val="accent1">
                <a:shade val="50000"/>
                <a:hueOff val="-305224"/>
                <a:satOff val="6533"/>
                <a:lumOff val="32166"/>
                <a:alphaOff val="0"/>
                <a:satMod val="110000"/>
                <a:lumMod val="100000"/>
                <a:shade val="100000"/>
              </a:schemeClr>
            </a:gs>
            <a:gs pos="100000">
              <a:schemeClr val="accent1">
                <a:shade val="50000"/>
                <a:hueOff val="-305224"/>
                <a:satOff val="6533"/>
                <a:lumOff val="321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8038"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Améliorer les rapports sur l’engagement et la responsabilité sociale des entreprises/Répondre aux exigences de conformité</a:t>
          </a:r>
        </a:p>
      </dsp:txBody>
      <dsp:txXfrm>
        <a:off x="793938" y="2695356"/>
        <a:ext cx="7274946" cy="539261"/>
      </dsp:txXfrm>
    </dsp:sp>
    <dsp:sp modelId="{1C29559B-CDB1-460D-9A3A-878E1EA111C5}">
      <dsp:nvSpPr>
        <dsp:cNvPr id="0" name=""/>
        <dsp:cNvSpPr/>
      </dsp:nvSpPr>
      <dsp:spPr>
        <a:xfrm>
          <a:off x="456900" y="2627948"/>
          <a:ext cx="674076" cy="674076"/>
        </a:xfrm>
        <a:prstGeom prst="ellipse">
          <a:avLst/>
        </a:prstGeom>
        <a:solidFill>
          <a:schemeClr val="lt1">
            <a:hueOff val="0"/>
            <a:satOff val="0"/>
            <a:lumOff val="0"/>
            <a:alphaOff val="0"/>
          </a:schemeClr>
        </a:solidFill>
        <a:ln w="12700" cap="flat" cmpd="sng" algn="ctr">
          <a:solidFill>
            <a:schemeClr val="accent1">
              <a:shade val="50000"/>
              <a:hueOff val="-305224"/>
              <a:satOff val="6533"/>
              <a:lumOff val="32166"/>
              <a:alphaOff val="0"/>
            </a:schemeClr>
          </a:solidFill>
          <a:prstDash val="solid"/>
          <a:miter lim="800000"/>
        </a:ln>
        <a:effectLst/>
      </dsp:spPr>
      <dsp:style>
        <a:lnRef idx="1">
          <a:scrgbClr r="0" g="0" b="0"/>
        </a:lnRef>
        <a:fillRef idx="1">
          <a:scrgbClr r="0" g="0" b="0"/>
        </a:fillRef>
        <a:effectRef idx="2">
          <a:scrgbClr r="0" g="0" b="0"/>
        </a:effectRef>
        <a:fontRef idx="minor"/>
      </dsp:style>
    </dsp:sp>
    <dsp:sp modelId="{DDD13D50-0609-47EC-8EAF-DF1D515A57B7}">
      <dsp:nvSpPr>
        <dsp:cNvPr id="0" name=""/>
        <dsp:cNvSpPr/>
      </dsp:nvSpPr>
      <dsp:spPr>
        <a:xfrm>
          <a:off x="407520" y="3503988"/>
          <a:ext cx="7661364" cy="539261"/>
        </a:xfrm>
        <a:prstGeom prst="rect">
          <a:avLst/>
        </a:prstGeom>
        <a:gradFill rotWithShape="0">
          <a:gsLst>
            <a:gs pos="0">
              <a:schemeClr val="accent1">
                <a:shade val="50000"/>
                <a:hueOff val="-152612"/>
                <a:satOff val="3266"/>
                <a:lumOff val="16083"/>
                <a:alphaOff val="0"/>
                <a:satMod val="103000"/>
                <a:lumMod val="102000"/>
                <a:tint val="94000"/>
              </a:schemeClr>
            </a:gs>
            <a:gs pos="50000">
              <a:schemeClr val="accent1">
                <a:shade val="50000"/>
                <a:hueOff val="-152612"/>
                <a:satOff val="3266"/>
                <a:lumOff val="16083"/>
                <a:alphaOff val="0"/>
                <a:satMod val="110000"/>
                <a:lumMod val="100000"/>
                <a:shade val="100000"/>
              </a:schemeClr>
            </a:gs>
            <a:gs pos="100000">
              <a:schemeClr val="accent1">
                <a:shade val="50000"/>
                <a:hueOff val="-152612"/>
                <a:satOff val="3266"/>
                <a:lumOff val="160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8038"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Améliorer </a:t>
          </a:r>
          <a:r>
            <a:rPr lang="fr-FR" sz="1600" kern="1200" dirty="0"/>
            <a:t>les efforts de mobilisation ciblés fondés sur l’évaluation et l’analyse des engagements antérieurs</a:t>
          </a:r>
        </a:p>
      </dsp:txBody>
      <dsp:txXfrm>
        <a:off x="407520" y="3503988"/>
        <a:ext cx="7661364" cy="539261"/>
      </dsp:txXfrm>
    </dsp:sp>
    <dsp:sp modelId="{0D0C6625-4D42-408D-9F4C-0A048D9201D9}">
      <dsp:nvSpPr>
        <dsp:cNvPr id="0" name=""/>
        <dsp:cNvSpPr/>
      </dsp:nvSpPr>
      <dsp:spPr>
        <a:xfrm>
          <a:off x="70482" y="3436581"/>
          <a:ext cx="674076" cy="674076"/>
        </a:xfrm>
        <a:prstGeom prst="ellipse">
          <a:avLst/>
        </a:prstGeom>
        <a:solidFill>
          <a:schemeClr val="lt1">
            <a:hueOff val="0"/>
            <a:satOff val="0"/>
            <a:lumOff val="0"/>
            <a:alphaOff val="0"/>
          </a:schemeClr>
        </a:solidFill>
        <a:ln w="12700" cap="flat" cmpd="sng" algn="ctr">
          <a:solidFill>
            <a:schemeClr val="accent1">
              <a:shade val="50000"/>
              <a:hueOff val="-152612"/>
              <a:satOff val="3266"/>
              <a:lumOff val="16083"/>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4B8FA-F137-40F3-9D12-F897CB638C0B}">
      <dsp:nvSpPr>
        <dsp:cNvPr id="0" name=""/>
        <dsp:cNvSpPr/>
      </dsp:nvSpPr>
      <dsp:spPr>
        <a:xfrm>
          <a:off x="0" y="936963"/>
          <a:ext cx="10515600" cy="1249284"/>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8112E-677A-444F-9B7B-7B8951DEC8CE}">
      <dsp:nvSpPr>
        <dsp:cNvPr id="0" name=""/>
        <dsp:cNvSpPr/>
      </dsp:nvSpPr>
      <dsp:spPr>
        <a:xfrm>
          <a:off x="2599" y="0"/>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CA" sz="1700" kern="1200" dirty="0" err="1"/>
            <a:t>Collecte</a:t>
          </a:r>
          <a:r>
            <a:rPr lang="en-CA" sz="1700" kern="1200" dirty="0"/>
            <a:t> des </a:t>
          </a:r>
          <a:r>
            <a:rPr lang="en-CA" sz="1700" kern="1200" dirty="0" err="1"/>
            <a:t>requis</a:t>
          </a:r>
          <a:endParaRPr lang="en-US" sz="1700" kern="1200" dirty="0"/>
        </a:p>
      </dsp:txBody>
      <dsp:txXfrm>
        <a:off x="2599" y="0"/>
        <a:ext cx="1513414" cy="1249284"/>
      </dsp:txXfrm>
    </dsp:sp>
    <dsp:sp modelId="{A24E68F2-1C19-4060-8AC9-1E8E63C467CA}">
      <dsp:nvSpPr>
        <dsp:cNvPr id="0" name=""/>
        <dsp:cNvSpPr/>
      </dsp:nvSpPr>
      <dsp:spPr>
        <a:xfrm>
          <a:off x="603146" y="1405444"/>
          <a:ext cx="312321" cy="31232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B699E-BE56-4C73-A0A1-05752325AC19}">
      <dsp:nvSpPr>
        <dsp:cNvPr id="0" name=""/>
        <dsp:cNvSpPr/>
      </dsp:nvSpPr>
      <dsp:spPr>
        <a:xfrm>
          <a:off x="1591684" y="1873926"/>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CA" sz="1700" kern="1200" dirty="0"/>
            <a:t>Configuration du </a:t>
          </a:r>
          <a:r>
            <a:rPr lang="en-CA" sz="1700" kern="1200" dirty="0" err="1"/>
            <a:t>système</a:t>
          </a:r>
          <a:endParaRPr lang="en-US" sz="1700" kern="1200" dirty="0"/>
        </a:p>
      </dsp:txBody>
      <dsp:txXfrm>
        <a:off x="1591684" y="1873926"/>
        <a:ext cx="1513414" cy="1249284"/>
      </dsp:txXfrm>
    </dsp:sp>
    <dsp:sp modelId="{A0B2D2A5-B657-4E3C-80C3-921DAF11C6DA}">
      <dsp:nvSpPr>
        <dsp:cNvPr id="0" name=""/>
        <dsp:cNvSpPr/>
      </dsp:nvSpPr>
      <dsp:spPr>
        <a:xfrm>
          <a:off x="2192231" y="1405444"/>
          <a:ext cx="312321" cy="312321"/>
        </a:xfrm>
        <a:prstGeom prst="ellipse">
          <a:avLst/>
        </a:prstGeom>
        <a:solidFill>
          <a:schemeClr val="accent4">
            <a:hueOff val="247182"/>
            <a:satOff val="-75"/>
            <a:lumOff val="-10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869BB-78B5-45F1-A21B-1804C2B6D0B6}">
      <dsp:nvSpPr>
        <dsp:cNvPr id="0" name=""/>
        <dsp:cNvSpPr/>
      </dsp:nvSpPr>
      <dsp:spPr>
        <a:xfrm>
          <a:off x="3180770" y="0"/>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CA" sz="1700" kern="1200" dirty="0"/>
            <a:t>Import des données </a:t>
          </a:r>
          <a:r>
            <a:rPr lang="en-CA" sz="1700" kern="1200" dirty="0" err="1"/>
            <a:t>existantes</a:t>
          </a:r>
          <a:endParaRPr lang="en-US" sz="1700" kern="1200" dirty="0"/>
        </a:p>
      </dsp:txBody>
      <dsp:txXfrm>
        <a:off x="3180770" y="0"/>
        <a:ext cx="1513414" cy="1249284"/>
      </dsp:txXfrm>
    </dsp:sp>
    <dsp:sp modelId="{BE9B9C85-B2A1-4300-94F6-1FE69322FA9B}">
      <dsp:nvSpPr>
        <dsp:cNvPr id="0" name=""/>
        <dsp:cNvSpPr/>
      </dsp:nvSpPr>
      <dsp:spPr>
        <a:xfrm>
          <a:off x="3781316" y="1405444"/>
          <a:ext cx="312321" cy="312321"/>
        </a:xfrm>
        <a:prstGeom prst="ellipse">
          <a:avLst/>
        </a:prstGeom>
        <a:solidFill>
          <a:schemeClr val="accent4">
            <a:hueOff val="494364"/>
            <a:satOff val="-150"/>
            <a:lumOff val="-20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608BB-76FC-4FA1-BB15-9B3549C34E8F}">
      <dsp:nvSpPr>
        <dsp:cNvPr id="0" name=""/>
        <dsp:cNvSpPr/>
      </dsp:nvSpPr>
      <dsp:spPr>
        <a:xfrm>
          <a:off x="4769855" y="1873926"/>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CA" sz="1700" kern="1200" dirty="0"/>
            <a:t>Validation</a:t>
          </a:r>
          <a:endParaRPr lang="en-US" sz="1700" kern="1200" dirty="0"/>
        </a:p>
      </dsp:txBody>
      <dsp:txXfrm>
        <a:off x="4769855" y="1873926"/>
        <a:ext cx="1513414" cy="1249284"/>
      </dsp:txXfrm>
    </dsp:sp>
    <dsp:sp modelId="{FC30ADD6-BF92-43A6-A694-0B42F55CD077}">
      <dsp:nvSpPr>
        <dsp:cNvPr id="0" name=""/>
        <dsp:cNvSpPr/>
      </dsp:nvSpPr>
      <dsp:spPr>
        <a:xfrm>
          <a:off x="5370402" y="1405444"/>
          <a:ext cx="312321" cy="312321"/>
        </a:xfrm>
        <a:prstGeom prst="ellipse">
          <a:avLst/>
        </a:prstGeom>
        <a:solidFill>
          <a:schemeClr val="accent4">
            <a:hueOff val="741547"/>
            <a:satOff val="-224"/>
            <a:lumOff val="-30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0A349-DA1C-4C02-AE42-EAD6DBD377C0}">
      <dsp:nvSpPr>
        <dsp:cNvPr id="0" name=""/>
        <dsp:cNvSpPr/>
      </dsp:nvSpPr>
      <dsp:spPr>
        <a:xfrm>
          <a:off x="6358940" y="0"/>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CA" sz="1700" kern="1200" dirty="0"/>
            <a:t>Formation</a:t>
          </a:r>
          <a:endParaRPr lang="en-US" sz="1700" kern="1200" dirty="0"/>
        </a:p>
      </dsp:txBody>
      <dsp:txXfrm>
        <a:off x="6358940" y="0"/>
        <a:ext cx="1513414" cy="1249284"/>
      </dsp:txXfrm>
    </dsp:sp>
    <dsp:sp modelId="{A6B2CD4A-D60F-45B2-8A94-3ABEF4B8ED70}">
      <dsp:nvSpPr>
        <dsp:cNvPr id="0" name=""/>
        <dsp:cNvSpPr/>
      </dsp:nvSpPr>
      <dsp:spPr>
        <a:xfrm>
          <a:off x="6959487" y="1405444"/>
          <a:ext cx="312321" cy="312321"/>
        </a:xfrm>
        <a:prstGeom prst="ellipse">
          <a:avLst/>
        </a:prstGeom>
        <a:solidFill>
          <a:schemeClr val="accent4">
            <a:hueOff val="988729"/>
            <a:satOff val="-299"/>
            <a:lumOff val="-407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D3AE2-E5CA-45E2-A6AB-70B6C118A8B6}">
      <dsp:nvSpPr>
        <dsp:cNvPr id="0" name=""/>
        <dsp:cNvSpPr/>
      </dsp:nvSpPr>
      <dsp:spPr>
        <a:xfrm>
          <a:off x="7948026" y="1873926"/>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CA" sz="1700" kern="1200" dirty="0" err="1"/>
            <a:t>Lancement</a:t>
          </a:r>
          <a:r>
            <a:rPr lang="en-CA" sz="1700" kern="1200" dirty="0"/>
            <a:t> </a:t>
          </a:r>
          <a:r>
            <a:rPr lang="en-CA" sz="1700" kern="1200" dirty="0" err="1"/>
            <a:t>officiel</a:t>
          </a:r>
          <a:r>
            <a:rPr lang="en-CA" sz="1700" kern="1200" dirty="0"/>
            <a:t>!</a:t>
          </a:r>
          <a:endParaRPr lang="en-US" sz="1700" kern="1200" dirty="0"/>
        </a:p>
      </dsp:txBody>
      <dsp:txXfrm>
        <a:off x="7948026" y="1873926"/>
        <a:ext cx="1513414" cy="1249284"/>
      </dsp:txXfrm>
    </dsp:sp>
    <dsp:sp modelId="{948068A2-6E9D-48CA-82EF-0A33274C20BB}">
      <dsp:nvSpPr>
        <dsp:cNvPr id="0" name=""/>
        <dsp:cNvSpPr/>
      </dsp:nvSpPr>
      <dsp:spPr>
        <a:xfrm>
          <a:off x="8548572" y="1405444"/>
          <a:ext cx="312321" cy="312321"/>
        </a:xfrm>
        <a:prstGeom prst="star7">
          <a:avLst/>
        </a:prstGeom>
        <a:solidFill>
          <a:srgbClr val="FFFF00"/>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4B8FA-F137-40F3-9D12-F897CB638C0B}">
      <dsp:nvSpPr>
        <dsp:cNvPr id="0" name=""/>
        <dsp:cNvSpPr/>
      </dsp:nvSpPr>
      <dsp:spPr>
        <a:xfrm>
          <a:off x="0" y="936963"/>
          <a:ext cx="10515600" cy="1249284"/>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8112E-677A-444F-9B7B-7B8951DEC8CE}">
      <dsp:nvSpPr>
        <dsp:cNvPr id="0" name=""/>
        <dsp:cNvSpPr/>
      </dsp:nvSpPr>
      <dsp:spPr>
        <a:xfrm>
          <a:off x="2599" y="0"/>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CA" sz="1300" kern="1200" dirty="0" err="1"/>
            <a:t>Lancement</a:t>
          </a:r>
          <a:r>
            <a:rPr lang="en-CA" sz="1300" kern="1200" dirty="0"/>
            <a:t> du </a:t>
          </a:r>
          <a:r>
            <a:rPr lang="en-CA" sz="1300" kern="1200" dirty="0" err="1"/>
            <a:t>projet</a:t>
          </a:r>
          <a:endParaRPr lang="en-US" sz="1300" kern="1200" dirty="0"/>
        </a:p>
      </dsp:txBody>
      <dsp:txXfrm>
        <a:off x="2599" y="0"/>
        <a:ext cx="1513414" cy="1249284"/>
      </dsp:txXfrm>
    </dsp:sp>
    <dsp:sp modelId="{A24E68F2-1C19-4060-8AC9-1E8E63C467CA}">
      <dsp:nvSpPr>
        <dsp:cNvPr id="0" name=""/>
        <dsp:cNvSpPr/>
      </dsp:nvSpPr>
      <dsp:spPr>
        <a:xfrm>
          <a:off x="603146" y="1405444"/>
          <a:ext cx="312321" cy="31232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B699E-BE56-4C73-A0A1-05752325AC19}">
      <dsp:nvSpPr>
        <dsp:cNvPr id="0" name=""/>
        <dsp:cNvSpPr/>
      </dsp:nvSpPr>
      <dsp:spPr>
        <a:xfrm>
          <a:off x="1591684" y="1873926"/>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CA" sz="1300" kern="1200" dirty="0"/>
            <a:t>Instance de base mise </a:t>
          </a:r>
          <a:r>
            <a:rPr lang="en-CA" sz="1300" kern="1200" dirty="0" err="1"/>
            <a:t>en</a:t>
          </a:r>
          <a:r>
            <a:rPr lang="en-CA" sz="1300" kern="1200" dirty="0"/>
            <a:t> </a:t>
          </a:r>
          <a:r>
            <a:rPr lang="en-CA" sz="1300" kern="1200" dirty="0" err="1"/>
            <a:t>ligne</a:t>
          </a:r>
          <a:endParaRPr lang="en-US" sz="1300" kern="1200" dirty="0"/>
        </a:p>
      </dsp:txBody>
      <dsp:txXfrm>
        <a:off x="1591684" y="1873926"/>
        <a:ext cx="1513414" cy="1249284"/>
      </dsp:txXfrm>
    </dsp:sp>
    <dsp:sp modelId="{A0B2D2A5-B657-4E3C-80C3-921DAF11C6DA}">
      <dsp:nvSpPr>
        <dsp:cNvPr id="0" name=""/>
        <dsp:cNvSpPr/>
      </dsp:nvSpPr>
      <dsp:spPr>
        <a:xfrm>
          <a:off x="2192231" y="1405444"/>
          <a:ext cx="312321" cy="312321"/>
        </a:xfrm>
        <a:prstGeom prst="ellipse">
          <a:avLst/>
        </a:prstGeom>
        <a:solidFill>
          <a:schemeClr val="accent4">
            <a:hueOff val="247182"/>
            <a:satOff val="-75"/>
            <a:lumOff val="-10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869BB-78B5-45F1-A21B-1804C2B6D0B6}">
      <dsp:nvSpPr>
        <dsp:cNvPr id="0" name=""/>
        <dsp:cNvSpPr/>
      </dsp:nvSpPr>
      <dsp:spPr>
        <a:xfrm>
          <a:off x="3180770" y="0"/>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Instance </a:t>
          </a:r>
          <a:r>
            <a:rPr lang="en-US" sz="1300" kern="1200" dirty="0" err="1"/>
            <a:t>prête</a:t>
          </a:r>
          <a:r>
            <a:rPr lang="en-US" sz="1300" kern="1200" dirty="0"/>
            <a:t> pour </a:t>
          </a:r>
          <a:r>
            <a:rPr lang="en-US" sz="1300" kern="1200" dirty="0" err="1"/>
            <a:t>l’utilisation</a:t>
          </a:r>
          <a:endParaRPr lang="en-US" sz="1300" kern="1200" dirty="0"/>
        </a:p>
      </dsp:txBody>
      <dsp:txXfrm>
        <a:off x="3180770" y="0"/>
        <a:ext cx="1513414" cy="1249284"/>
      </dsp:txXfrm>
    </dsp:sp>
    <dsp:sp modelId="{BE9B9C85-B2A1-4300-94F6-1FE69322FA9B}">
      <dsp:nvSpPr>
        <dsp:cNvPr id="0" name=""/>
        <dsp:cNvSpPr/>
      </dsp:nvSpPr>
      <dsp:spPr>
        <a:xfrm>
          <a:off x="3781316" y="1405444"/>
          <a:ext cx="312321" cy="312321"/>
        </a:xfrm>
        <a:prstGeom prst="ellipse">
          <a:avLst/>
        </a:prstGeom>
        <a:solidFill>
          <a:schemeClr val="accent4">
            <a:hueOff val="494364"/>
            <a:satOff val="-150"/>
            <a:lumOff val="-20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608BB-76FC-4FA1-BB15-9B3549C34E8F}">
      <dsp:nvSpPr>
        <dsp:cNvPr id="0" name=""/>
        <dsp:cNvSpPr/>
      </dsp:nvSpPr>
      <dsp:spPr>
        <a:xfrm>
          <a:off x="4769855" y="1873926"/>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CA" sz="1300" kern="1200" dirty="0"/>
            <a:t>Finalisation du Sprint 1</a:t>
          </a:r>
          <a:endParaRPr lang="en-US" sz="1300" kern="1200" dirty="0"/>
        </a:p>
      </dsp:txBody>
      <dsp:txXfrm>
        <a:off x="4769855" y="1873926"/>
        <a:ext cx="1513414" cy="1249284"/>
      </dsp:txXfrm>
    </dsp:sp>
    <dsp:sp modelId="{FC30ADD6-BF92-43A6-A694-0B42F55CD077}">
      <dsp:nvSpPr>
        <dsp:cNvPr id="0" name=""/>
        <dsp:cNvSpPr/>
      </dsp:nvSpPr>
      <dsp:spPr>
        <a:xfrm>
          <a:off x="5370402" y="1405444"/>
          <a:ext cx="312321" cy="312321"/>
        </a:xfrm>
        <a:prstGeom prst="ellipse">
          <a:avLst/>
        </a:prstGeom>
        <a:solidFill>
          <a:schemeClr val="accent4">
            <a:hueOff val="741547"/>
            <a:satOff val="-224"/>
            <a:lumOff val="-30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0A349-DA1C-4C02-AE42-EAD6DBD377C0}">
      <dsp:nvSpPr>
        <dsp:cNvPr id="0" name=""/>
        <dsp:cNvSpPr/>
      </dsp:nvSpPr>
      <dsp:spPr>
        <a:xfrm>
          <a:off x="6358940" y="0"/>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CA" sz="1300" kern="1200" dirty="0"/>
            <a:t>Finalisation du Sprint 2</a:t>
          </a:r>
          <a:endParaRPr lang="en-US" sz="1300" kern="1200" dirty="0"/>
        </a:p>
      </dsp:txBody>
      <dsp:txXfrm>
        <a:off x="6358940" y="0"/>
        <a:ext cx="1513414" cy="1249284"/>
      </dsp:txXfrm>
    </dsp:sp>
    <dsp:sp modelId="{A6B2CD4A-D60F-45B2-8A94-3ABEF4B8ED70}">
      <dsp:nvSpPr>
        <dsp:cNvPr id="0" name=""/>
        <dsp:cNvSpPr/>
      </dsp:nvSpPr>
      <dsp:spPr>
        <a:xfrm>
          <a:off x="6959487" y="1405444"/>
          <a:ext cx="312321" cy="312321"/>
        </a:xfrm>
        <a:prstGeom prst="ellipse">
          <a:avLst/>
        </a:prstGeom>
        <a:solidFill>
          <a:schemeClr val="accent4">
            <a:hueOff val="988729"/>
            <a:satOff val="-299"/>
            <a:lumOff val="-407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D3AE2-E5CA-45E2-A6AB-70B6C118A8B6}">
      <dsp:nvSpPr>
        <dsp:cNvPr id="0" name=""/>
        <dsp:cNvSpPr/>
      </dsp:nvSpPr>
      <dsp:spPr>
        <a:xfrm>
          <a:off x="7948026" y="1873926"/>
          <a:ext cx="1513414"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err="1"/>
            <a:t>Complétion</a:t>
          </a:r>
          <a:r>
            <a:rPr lang="en-US" sz="1300" kern="1200" dirty="0"/>
            <a:t> du </a:t>
          </a:r>
          <a:r>
            <a:rPr lang="en-US" sz="1300" kern="1200" dirty="0" err="1"/>
            <a:t>projet</a:t>
          </a:r>
          <a:r>
            <a:rPr lang="en-US" sz="1300" kern="1200" dirty="0"/>
            <a:t> </a:t>
          </a:r>
          <a:r>
            <a:rPr lang="en-US" sz="1300" kern="1200" dirty="0" err="1"/>
            <a:t>d’implémentation</a:t>
          </a:r>
          <a:endParaRPr lang="en-US" sz="1300" kern="1200" dirty="0"/>
        </a:p>
      </dsp:txBody>
      <dsp:txXfrm>
        <a:off x="7948026" y="1873926"/>
        <a:ext cx="1513414" cy="1249284"/>
      </dsp:txXfrm>
    </dsp:sp>
    <dsp:sp modelId="{948068A2-6E9D-48CA-82EF-0A33274C20BB}">
      <dsp:nvSpPr>
        <dsp:cNvPr id="0" name=""/>
        <dsp:cNvSpPr/>
      </dsp:nvSpPr>
      <dsp:spPr>
        <a:xfrm>
          <a:off x="8548572" y="1405444"/>
          <a:ext cx="312321" cy="312321"/>
        </a:xfrm>
        <a:prstGeom prst="star7">
          <a:avLst/>
        </a:prstGeom>
        <a:solidFill>
          <a:srgbClr val="FFFF00"/>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FEA2A-85D3-4A1E-B6A5-4DAA9C9E9117}"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93FD7-E3BA-4322-A0D1-15A4C3A0FC89}" type="slidenum">
              <a:rPr lang="en-US" smtClean="0"/>
              <a:t>‹#›</a:t>
            </a:fld>
            <a:endParaRPr lang="en-US"/>
          </a:p>
        </p:txBody>
      </p:sp>
    </p:spTree>
    <p:extLst>
      <p:ext uri="{BB962C8B-B14F-4D97-AF65-F5344CB8AC3E}">
        <p14:creationId xmlns:p14="http://schemas.microsoft.com/office/powerpoint/2010/main" val="184014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3</a:t>
            </a:fld>
            <a:endParaRPr lang="ru-RU"/>
          </a:p>
        </p:txBody>
      </p:sp>
    </p:spTree>
    <p:extLst>
      <p:ext uri="{BB962C8B-B14F-4D97-AF65-F5344CB8AC3E}">
        <p14:creationId xmlns:p14="http://schemas.microsoft.com/office/powerpoint/2010/main" val="127082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193FD7-E3BA-4322-A0D1-15A4C3A0FC89}" type="slidenum">
              <a:rPr lang="en-US" smtClean="0"/>
              <a:t>5</a:t>
            </a:fld>
            <a:endParaRPr lang="en-US"/>
          </a:p>
        </p:txBody>
      </p:sp>
    </p:spTree>
    <p:extLst>
      <p:ext uri="{BB962C8B-B14F-4D97-AF65-F5344CB8AC3E}">
        <p14:creationId xmlns:p14="http://schemas.microsoft.com/office/powerpoint/2010/main" val="108598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full page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DF52EE3-DDD8-4043-BF26-9C5ED2A36B4B}"/>
              </a:ext>
            </a:extLst>
          </p:cNvPr>
          <p:cNvPicPr>
            <a:picLocks noChangeAspect="1"/>
          </p:cNvPicPr>
          <p:nvPr userDrawn="1"/>
        </p:nvPicPr>
        <p:blipFill>
          <a:blip r:embed="rId2">
            <a:alphaModFix amt="70000"/>
          </a:blip>
          <a:stretch>
            <a:fillRect/>
          </a:stretch>
        </p:blipFill>
        <p:spPr>
          <a:xfrm>
            <a:off x="905901" y="6409106"/>
            <a:ext cx="875760" cy="207955"/>
          </a:xfrm>
          <a:prstGeom prst="rect">
            <a:avLst/>
          </a:prstGeom>
        </p:spPr>
      </p:pic>
      <p:sp>
        <p:nvSpPr>
          <p:cNvPr id="5" name="Text Placeholder 4">
            <a:extLst>
              <a:ext uri="{FF2B5EF4-FFF2-40B4-BE49-F238E27FC236}">
                <a16:creationId xmlns:a16="http://schemas.microsoft.com/office/drawing/2014/main" id="{3450DE77-CFB5-4816-94CC-664183B4B517}"/>
              </a:ext>
            </a:extLst>
          </p:cNvPr>
          <p:cNvSpPr>
            <a:spLocks noGrp="1"/>
          </p:cNvSpPr>
          <p:nvPr>
            <p:ph type="body" sz="quarter" idx="19"/>
          </p:nvPr>
        </p:nvSpPr>
        <p:spPr>
          <a:xfrm>
            <a:off x="796573" y="1737008"/>
            <a:ext cx="10699676" cy="3347984"/>
          </a:xfrm>
          <a:prstGeom prst="rect">
            <a:avLst/>
          </a:prstGeom>
        </p:spPr>
        <p:txBody>
          <a:bodyPr/>
          <a:lstStyle>
            <a:lvl1pPr>
              <a:defRPr sz="1400"/>
            </a:lvl1pPr>
            <a:lvl2pPr>
              <a:buFont typeface="Wingdings" panose="05000000000000000000" pitchFamily="2" charset="2"/>
              <a:buChar char="§"/>
              <a:defRPr sz="1400"/>
            </a:lvl2pPr>
            <a:lvl3pPr marL="1077697" indent="-359497">
              <a:buClr>
                <a:schemeClr val="accent1"/>
              </a:buClr>
              <a:defRPr sz="1200"/>
            </a:lvl3pPr>
            <a:lvl4pPr marL="1436400" indent="-358703">
              <a:buClr>
                <a:schemeClr val="accent1"/>
              </a:buClr>
              <a:buFont typeface="Wingdings" panose="05000000000000000000" pitchFamily="2" charset="2"/>
              <a:buChar char=""/>
              <a:defRPr sz="1000"/>
            </a:lvl4pPr>
            <a:lvl5pPr marL="1795897" indent="-359497">
              <a:buClr>
                <a:schemeClr val="accent1"/>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2" name="Espace réservé de la date 1">
            <a:extLst>
              <a:ext uri="{FF2B5EF4-FFF2-40B4-BE49-F238E27FC236}">
                <a16:creationId xmlns:a16="http://schemas.microsoft.com/office/drawing/2014/main" id="{56D85C2A-BBA6-E04F-8A3E-2DB3D7E3F816}"/>
              </a:ext>
            </a:extLst>
          </p:cNvPr>
          <p:cNvSpPr>
            <a:spLocks noGrp="1"/>
          </p:cNvSpPr>
          <p:nvPr>
            <p:ph type="dt" sz="half" idx="21"/>
          </p:nvPr>
        </p:nvSpPr>
        <p:spPr/>
        <p:txBody>
          <a:bodyPr/>
          <a:lstStyle/>
          <a:p>
            <a:fld id="{BF422D77-38DF-3D4E-A9FB-D5BB494810DD}" type="datetime1">
              <a:rPr lang="fr-CA" smtClean="0"/>
              <a:t>2024-08-09</a:t>
            </a:fld>
            <a:endParaRPr lang="fr-FR"/>
          </a:p>
        </p:txBody>
      </p:sp>
      <p:sp>
        <p:nvSpPr>
          <p:cNvPr id="4" name="Espace réservé du numéro de diapositive 3">
            <a:extLst>
              <a:ext uri="{FF2B5EF4-FFF2-40B4-BE49-F238E27FC236}">
                <a16:creationId xmlns:a16="http://schemas.microsoft.com/office/drawing/2014/main" id="{B3ECE698-059D-764D-BC29-E1D3A8E90DDA}"/>
              </a:ext>
            </a:extLst>
          </p:cNvPr>
          <p:cNvSpPr>
            <a:spLocks noGrp="1"/>
          </p:cNvSpPr>
          <p:nvPr>
            <p:ph type="sldNum" sz="quarter" idx="22"/>
          </p:nvPr>
        </p:nvSpPr>
        <p:spPr/>
        <p:txBody>
          <a:bodyPr/>
          <a:lstStyle/>
          <a:p>
            <a:fld id="{312300C8-F4AE-AC43-80E7-150487D063F2}" type="slidenum">
              <a:rPr lang="fr-FR" smtClean="0"/>
              <a:pPr/>
              <a:t>‹#›</a:t>
            </a:fld>
            <a:endParaRPr lang="fr-FR"/>
          </a:p>
        </p:txBody>
      </p:sp>
      <p:sp>
        <p:nvSpPr>
          <p:cNvPr id="6" name="Titre 5">
            <a:extLst>
              <a:ext uri="{FF2B5EF4-FFF2-40B4-BE49-F238E27FC236}">
                <a16:creationId xmlns:a16="http://schemas.microsoft.com/office/drawing/2014/main" id="{EA2ABE71-0B11-894E-BC4B-EBD5B32806CA}"/>
              </a:ext>
            </a:extLst>
          </p:cNvPr>
          <p:cNvSpPr>
            <a:spLocks noGrp="1"/>
          </p:cNvSpPr>
          <p:nvPr>
            <p:ph type="title"/>
          </p:nvPr>
        </p:nvSpPr>
        <p:spPr/>
        <p:txBody>
          <a:bodyPr/>
          <a:lstStyle/>
          <a:p>
            <a:r>
              <a:rPr lang="en-US"/>
              <a:t>Click to edit Master title style</a:t>
            </a:r>
            <a:endParaRPr lang="fr-FR"/>
          </a:p>
        </p:txBody>
      </p:sp>
      <p:sp>
        <p:nvSpPr>
          <p:cNvPr id="11" name="Ellipse 1">
            <a:extLst>
              <a:ext uri="{FF2B5EF4-FFF2-40B4-BE49-F238E27FC236}">
                <a16:creationId xmlns:a16="http://schemas.microsoft.com/office/drawing/2014/main" id="{6236E551-AFC0-8048-AA12-ACE1058CA11B}"/>
              </a:ext>
            </a:extLst>
          </p:cNvPr>
          <p:cNvSpPr/>
          <p:nvPr userDrawn="1"/>
        </p:nvSpPr>
        <p:spPr>
          <a:xfrm rot="12843723">
            <a:off x="-1568784" y="3832992"/>
            <a:ext cx="2074782" cy="2063444"/>
          </a:xfrm>
          <a:custGeom>
            <a:avLst/>
            <a:gdLst>
              <a:gd name="connsiteX0" fmla="*/ 0 w 9361040"/>
              <a:gd name="connsiteY0" fmla="*/ 4680520 h 9361040"/>
              <a:gd name="connsiteX1" fmla="*/ 4680520 w 9361040"/>
              <a:gd name="connsiteY1" fmla="*/ 0 h 9361040"/>
              <a:gd name="connsiteX2" fmla="*/ 9361040 w 9361040"/>
              <a:gd name="connsiteY2" fmla="*/ 4680520 h 9361040"/>
              <a:gd name="connsiteX3" fmla="*/ 4680520 w 9361040"/>
              <a:gd name="connsiteY3" fmla="*/ 9361040 h 9361040"/>
              <a:gd name="connsiteX4" fmla="*/ 0 w 9361040"/>
              <a:gd name="connsiteY4" fmla="*/ 4680520 h 9361040"/>
              <a:gd name="connsiteX0" fmla="*/ 30 w 9361070"/>
              <a:gd name="connsiteY0" fmla="*/ 5448616 h 10129136"/>
              <a:gd name="connsiteX1" fmla="*/ 4625686 w 9361070"/>
              <a:gd name="connsiteY1" fmla="*/ 0 h 10129136"/>
              <a:gd name="connsiteX2" fmla="*/ 9361070 w 9361070"/>
              <a:gd name="connsiteY2" fmla="*/ 5448616 h 10129136"/>
              <a:gd name="connsiteX3" fmla="*/ 4680550 w 9361070"/>
              <a:gd name="connsiteY3" fmla="*/ 10129136 h 10129136"/>
              <a:gd name="connsiteX4" fmla="*/ 30 w 9361070"/>
              <a:gd name="connsiteY4" fmla="*/ 5448616 h 10129136"/>
              <a:gd name="connsiteX0" fmla="*/ 117 w 9361157"/>
              <a:gd name="connsiteY0" fmla="*/ 5448878 h 10129398"/>
              <a:gd name="connsiteX1" fmla="*/ 4625773 w 9361157"/>
              <a:gd name="connsiteY1" fmla="*/ 262 h 10129398"/>
              <a:gd name="connsiteX2" fmla="*/ 9361157 w 9361157"/>
              <a:gd name="connsiteY2" fmla="*/ 5448878 h 10129398"/>
              <a:gd name="connsiteX3" fmla="*/ 4680637 w 9361157"/>
              <a:gd name="connsiteY3" fmla="*/ 10129398 h 10129398"/>
              <a:gd name="connsiteX4" fmla="*/ 117 w 9361157"/>
              <a:gd name="connsiteY4" fmla="*/ 5448878 h 10129398"/>
              <a:gd name="connsiteX0" fmla="*/ 84 w 9361124"/>
              <a:gd name="connsiteY0" fmla="*/ 5448878 h 10129398"/>
              <a:gd name="connsiteX1" fmla="*/ 4625740 w 9361124"/>
              <a:gd name="connsiteY1" fmla="*/ 262 h 10129398"/>
              <a:gd name="connsiteX2" fmla="*/ 9361124 w 9361124"/>
              <a:gd name="connsiteY2" fmla="*/ 5448878 h 10129398"/>
              <a:gd name="connsiteX3" fmla="*/ 4680604 w 9361124"/>
              <a:gd name="connsiteY3" fmla="*/ 10129398 h 10129398"/>
              <a:gd name="connsiteX4" fmla="*/ 84 w 9361124"/>
              <a:gd name="connsiteY4" fmla="*/ 5448878 h 10129398"/>
              <a:gd name="connsiteX0" fmla="*/ 84 w 9361124"/>
              <a:gd name="connsiteY0" fmla="*/ 5448878 h 10129515"/>
              <a:gd name="connsiteX1" fmla="*/ 4625740 w 9361124"/>
              <a:gd name="connsiteY1" fmla="*/ 262 h 10129515"/>
              <a:gd name="connsiteX2" fmla="*/ 9361124 w 9361124"/>
              <a:gd name="connsiteY2" fmla="*/ 5448878 h 10129515"/>
              <a:gd name="connsiteX3" fmla="*/ 4680604 w 9361124"/>
              <a:gd name="connsiteY3" fmla="*/ 10129398 h 10129515"/>
              <a:gd name="connsiteX4" fmla="*/ 84 w 9361124"/>
              <a:gd name="connsiteY4" fmla="*/ 5448878 h 10129515"/>
              <a:gd name="connsiteX0" fmla="*/ 84 w 9361124"/>
              <a:gd name="connsiteY0" fmla="*/ 5448878 h 10131196"/>
              <a:gd name="connsiteX1" fmla="*/ 4625740 w 9361124"/>
              <a:gd name="connsiteY1" fmla="*/ 262 h 10131196"/>
              <a:gd name="connsiteX2" fmla="*/ 9361124 w 9361124"/>
              <a:gd name="connsiteY2" fmla="*/ 5448878 h 10131196"/>
              <a:gd name="connsiteX3" fmla="*/ 4680604 w 9361124"/>
              <a:gd name="connsiteY3" fmla="*/ 10129398 h 10131196"/>
              <a:gd name="connsiteX4" fmla="*/ 84 w 9361124"/>
              <a:gd name="connsiteY4" fmla="*/ 5448878 h 10131196"/>
              <a:gd name="connsiteX0" fmla="*/ 14 w 10878958"/>
              <a:gd name="connsiteY0" fmla="*/ 5907266 h 10132216"/>
              <a:gd name="connsiteX1" fmla="*/ 6143574 w 10878958"/>
              <a:gd name="connsiteY1" fmla="*/ 1450 h 10132216"/>
              <a:gd name="connsiteX2" fmla="*/ 10878958 w 10878958"/>
              <a:gd name="connsiteY2" fmla="*/ 5450066 h 10132216"/>
              <a:gd name="connsiteX3" fmla="*/ 6198438 w 10878958"/>
              <a:gd name="connsiteY3" fmla="*/ 10130586 h 10132216"/>
              <a:gd name="connsiteX4" fmla="*/ 14 w 10878958"/>
              <a:gd name="connsiteY4" fmla="*/ 5907266 h 10132216"/>
              <a:gd name="connsiteX0" fmla="*/ 120717 w 10999661"/>
              <a:gd name="connsiteY0" fmla="*/ 5450327 h 9675232"/>
              <a:gd name="connsiteX1" fmla="*/ 2899285 w 10999661"/>
              <a:gd name="connsiteY1" fmla="*/ 1711 h 9675232"/>
              <a:gd name="connsiteX2" fmla="*/ 10999661 w 10999661"/>
              <a:gd name="connsiteY2" fmla="*/ 4993127 h 9675232"/>
              <a:gd name="connsiteX3" fmla="*/ 6319141 w 10999661"/>
              <a:gd name="connsiteY3" fmla="*/ 9673647 h 9675232"/>
              <a:gd name="connsiteX4" fmla="*/ 120717 w 10999661"/>
              <a:gd name="connsiteY4" fmla="*/ 5450327 h 9675232"/>
              <a:gd name="connsiteX0" fmla="*/ 78816 w 10957760"/>
              <a:gd name="connsiteY0" fmla="*/ 5852429 h 10077374"/>
              <a:gd name="connsiteX1" fmla="*/ 3314584 w 10957760"/>
              <a:gd name="connsiteY1" fmla="*/ 1477 h 10077374"/>
              <a:gd name="connsiteX2" fmla="*/ 10957760 w 10957760"/>
              <a:gd name="connsiteY2" fmla="*/ 5395229 h 10077374"/>
              <a:gd name="connsiteX3" fmla="*/ 6277240 w 10957760"/>
              <a:gd name="connsiteY3" fmla="*/ 10075749 h 10077374"/>
              <a:gd name="connsiteX4" fmla="*/ 78816 w 10957760"/>
              <a:gd name="connsiteY4" fmla="*/ 5852429 h 10077374"/>
              <a:gd name="connsiteX0" fmla="*/ 178851 w 11057795"/>
              <a:gd name="connsiteY0" fmla="*/ 5853198 h 10078143"/>
              <a:gd name="connsiteX1" fmla="*/ 3414619 w 11057795"/>
              <a:gd name="connsiteY1" fmla="*/ 2246 h 10078143"/>
              <a:gd name="connsiteX2" fmla="*/ 11057795 w 11057795"/>
              <a:gd name="connsiteY2" fmla="*/ 5395998 h 10078143"/>
              <a:gd name="connsiteX3" fmla="*/ 6377275 w 11057795"/>
              <a:gd name="connsiteY3" fmla="*/ 10076518 h 10078143"/>
              <a:gd name="connsiteX4" fmla="*/ 178851 w 11057795"/>
              <a:gd name="connsiteY4" fmla="*/ 5853198 h 10078143"/>
              <a:gd name="connsiteX0" fmla="*/ 234744 w 11113688"/>
              <a:gd name="connsiteY0" fmla="*/ 5888656 h 10113601"/>
              <a:gd name="connsiteX1" fmla="*/ 3470512 w 11113688"/>
              <a:gd name="connsiteY1" fmla="*/ 37704 h 10113601"/>
              <a:gd name="connsiteX2" fmla="*/ 11113688 w 11113688"/>
              <a:gd name="connsiteY2" fmla="*/ 5431456 h 10113601"/>
              <a:gd name="connsiteX3" fmla="*/ 6433168 w 11113688"/>
              <a:gd name="connsiteY3" fmla="*/ 10111976 h 10113601"/>
              <a:gd name="connsiteX4" fmla="*/ 234744 w 11113688"/>
              <a:gd name="connsiteY4" fmla="*/ 5888656 h 10113601"/>
              <a:gd name="connsiteX0" fmla="*/ 234744 w 11113688"/>
              <a:gd name="connsiteY0" fmla="*/ 5888656 h 10130993"/>
              <a:gd name="connsiteX1" fmla="*/ 3470512 w 11113688"/>
              <a:gd name="connsiteY1" fmla="*/ 37704 h 10130993"/>
              <a:gd name="connsiteX2" fmla="*/ 11113688 w 11113688"/>
              <a:gd name="connsiteY2" fmla="*/ 5431456 h 10130993"/>
              <a:gd name="connsiteX3" fmla="*/ 6433168 w 11113688"/>
              <a:gd name="connsiteY3" fmla="*/ 10111976 h 10130993"/>
              <a:gd name="connsiteX4" fmla="*/ 234744 w 11113688"/>
              <a:gd name="connsiteY4" fmla="*/ 5888656 h 10130993"/>
              <a:gd name="connsiteX0" fmla="*/ 234744 w 11113688"/>
              <a:gd name="connsiteY0" fmla="*/ 5888656 h 10119395"/>
              <a:gd name="connsiteX1" fmla="*/ 3470512 w 11113688"/>
              <a:gd name="connsiteY1" fmla="*/ 37704 h 10119395"/>
              <a:gd name="connsiteX2" fmla="*/ 11113688 w 11113688"/>
              <a:gd name="connsiteY2" fmla="*/ 5431456 h 10119395"/>
              <a:gd name="connsiteX3" fmla="*/ 6433168 w 11113688"/>
              <a:gd name="connsiteY3" fmla="*/ 10111976 h 10119395"/>
              <a:gd name="connsiteX4" fmla="*/ 234744 w 11113688"/>
              <a:gd name="connsiteY4" fmla="*/ 5888656 h 10119395"/>
              <a:gd name="connsiteX0" fmla="*/ 234744 w 11113688"/>
              <a:gd name="connsiteY0" fmla="*/ 5888656 h 10133357"/>
              <a:gd name="connsiteX1" fmla="*/ 3470512 w 11113688"/>
              <a:gd name="connsiteY1" fmla="*/ 37704 h 10133357"/>
              <a:gd name="connsiteX2" fmla="*/ 11113688 w 11113688"/>
              <a:gd name="connsiteY2" fmla="*/ 5431456 h 10133357"/>
              <a:gd name="connsiteX3" fmla="*/ 6433168 w 11113688"/>
              <a:gd name="connsiteY3" fmla="*/ 10111976 h 10133357"/>
              <a:gd name="connsiteX4" fmla="*/ 234744 w 11113688"/>
              <a:gd name="connsiteY4" fmla="*/ 5888656 h 10133357"/>
              <a:gd name="connsiteX0" fmla="*/ 234744 w 11113942"/>
              <a:gd name="connsiteY0" fmla="*/ 5887051 h 10131752"/>
              <a:gd name="connsiteX1" fmla="*/ 3470512 w 11113942"/>
              <a:gd name="connsiteY1" fmla="*/ 36099 h 10131752"/>
              <a:gd name="connsiteX2" fmla="*/ 11113688 w 11113942"/>
              <a:gd name="connsiteY2" fmla="*/ 5429851 h 10131752"/>
              <a:gd name="connsiteX3" fmla="*/ 6433168 w 11113942"/>
              <a:gd name="connsiteY3" fmla="*/ 10110371 h 10131752"/>
              <a:gd name="connsiteX4" fmla="*/ 234744 w 11113942"/>
              <a:gd name="connsiteY4" fmla="*/ 5887051 h 10131752"/>
              <a:gd name="connsiteX0" fmla="*/ 103085 w 10982218"/>
              <a:gd name="connsiteY0" fmla="*/ 6182289 h 10426990"/>
              <a:gd name="connsiteX1" fmla="*/ 3338853 w 10982218"/>
              <a:gd name="connsiteY1" fmla="*/ 331337 h 10426990"/>
              <a:gd name="connsiteX2" fmla="*/ 10982029 w 10982218"/>
              <a:gd name="connsiteY2" fmla="*/ 5725089 h 10426990"/>
              <a:gd name="connsiteX3" fmla="*/ 6301509 w 10982218"/>
              <a:gd name="connsiteY3" fmla="*/ 10405609 h 10426990"/>
              <a:gd name="connsiteX4" fmla="*/ 103085 w 10982218"/>
              <a:gd name="connsiteY4" fmla="*/ 6182289 h 10426990"/>
              <a:gd name="connsiteX0" fmla="*/ 791 w 10880107"/>
              <a:gd name="connsiteY0" fmla="*/ 5358875 h 9602645"/>
              <a:gd name="connsiteX1" fmla="*/ 5833455 w 10880107"/>
              <a:gd name="connsiteY1" fmla="*/ 367459 h 9602645"/>
              <a:gd name="connsiteX2" fmla="*/ 10879735 w 10880107"/>
              <a:gd name="connsiteY2" fmla="*/ 4901675 h 9602645"/>
              <a:gd name="connsiteX3" fmla="*/ 6199215 w 10880107"/>
              <a:gd name="connsiteY3" fmla="*/ 9582195 h 9602645"/>
              <a:gd name="connsiteX4" fmla="*/ 791 w 10880107"/>
              <a:gd name="connsiteY4" fmla="*/ 5358875 h 9602645"/>
              <a:gd name="connsiteX0" fmla="*/ 82835 w 10962151"/>
              <a:gd name="connsiteY0" fmla="*/ 5584698 h 9901054"/>
              <a:gd name="connsiteX1" fmla="*/ 5915499 w 10962151"/>
              <a:gd name="connsiteY1" fmla="*/ 593282 h 9901054"/>
              <a:gd name="connsiteX2" fmla="*/ 10961779 w 10962151"/>
              <a:gd name="connsiteY2" fmla="*/ 5127498 h 9901054"/>
              <a:gd name="connsiteX3" fmla="*/ 6281259 w 10962151"/>
              <a:gd name="connsiteY3" fmla="*/ 9808018 h 9901054"/>
              <a:gd name="connsiteX4" fmla="*/ 82835 w 10962151"/>
              <a:gd name="connsiteY4" fmla="*/ 5584698 h 9901054"/>
              <a:gd name="connsiteX0" fmla="*/ 291782 w 11171098"/>
              <a:gd name="connsiteY0" fmla="*/ 5493378 h 9764240"/>
              <a:gd name="connsiteX1" fmla="*/ 6124446 w 11171098"/>
              <a:gd name="connsiteY1" fmla="*/ 501962 h 9764240"/>
              <a:gd name="connsiteX2" fmla="*/ 11170726 w 11171098"/>
              <a:gd name="connsiteY2" fmla="*/ 5036178 h 9764240"/>
              <a:gd name="connsiteX3" fmla="*/ 6490206 w 11171098"/>
              <a:gd name="connsiteY3" fmla="*/ 9716698 h 9764240"/>
              <a:gd name="connsiteX4" fmla="*/ 291782 w 11171098"/>
              <a:gd name="connsiteY4" fmla="*/ 5493378 h 9764240"/>
              <a:gd name="connsiteX0" fmla="*/ 291782 w 11171098"/>
              <a:gd name="connsiteY0" fmla="*/ 5493378 h 9721404"/>
              <a:gd name="connsiteX1" fmla="*/ 6124446 w 11171098"/>
              <a:gd name="connsiteY1" fmla="*/ 501962 h 9721404"/>
              <a:gd name="connsiteX2" fmla="*/ 11170726 w 11171098"/>
              <a:gd name="connsiteY2" fmla="*/ 5036178 h 9721404"/>
              <a:gd name="connsiteX3" fmla="*/ 6490206 w 11171098"/>
              <a:gd name="connsiteY3" fmla="*/ 9716698 h 9721404"/>
              <a:gd name="connsiteX4" fmla="*/ 291782 w 11171098"/>
              <a:gd name="connsiteY4" fmla="*/ 5493378 h 9721404"/>
              <a:gd name="connsiteX0" fmla="*/ 291782 w 11171098"/>
              <a:gd name="connsiteY0" fmla="*/ 5493378 h 9729038"/>
              <a:gd name="connsiteX1" fmla="*/ 6124446 w 11171098"/>
              <a:gd name="connsiteY1" fmla="*/ 501962 h 9729038"/>
              <a:gd name="connsiteX2" fmla="*/ 11170726 w 11171098"/>
              <a:gd name="connsiteY2" fmla="*/ 5036178 h 9729038"/>
              <a:gd name="connsiteX3" fmla="*/ 6490206 w 11171098"/>
              <a:gd name="connsiteY3" fmla="*/ 9716698 h 9729038"/>
              <a:gd name="connsiteX4" fmla="*/ 291782 w 11171098"/>
              <a:gd name="connsiteY4" fmla="*/ 5493378 h 9729038"/>
              <a:gd name="connsiteX0" fmla="*/ 46479 w 10925795"/>
              <a:gd name="connsiteY0" fmla="*/ 5524794 h 9765185"/>
              <a:gd name="connsiteX1" fmla="*/ 5879143 w 10925795"/>
              <a:gd name="connsiteY1" fmla="*/ 533378 h 9765185"/>
              <a:gd name="connsiteX2" fmla="*/ 10925423 w 10925795"/>
              <a:gd name="connsiteY2" fmla="*/ 5067594 h 9765185"/>
              <a:gd name="connsiteX3" fmla="*/ 6244903 w 10925795"/>
              <a:gd name="connsiteY3" fmla="*/ 9748114 h 9765185"/>
              <a:gd name="connsiteX4" fmla="*/ 46479 w 10925795"/>
              <a:gd name="connsiteY4" fmla="*/ 5524794 h 9765185"/>
              <a:gd name="connsiteX0" fmla="*/ 58786 w 10938102"/>
              <a:gd name="connsiteY0" fmla="*/ 5561558 h 9811369"/>
              <a:gd name="connsiteX1" fmla="*/ 5891450 w 10938102"/>
              <a:gd name="connsiteY1" fmla="*/ 570142 h 9811369"/>
              <a:gd name="connsiteX2" fmla="*/ 10937730 w 10938102"/>
              <a:gd name="connsiteY2" fmla="*/ 5104358 h 9811369"/>
              <a:gd name="connsiteX3" fmla="*/ 6257210 w 10938102"/>
              <a:gd name="connsiteY3" fmla="*/ 9784878 h 9811369"/>
              <a:gd name="connsiteX4" fmla="*/ 58786 w 10938102"/>
              <a:gd name="connsiteY4" fmla="*/ 5561558 h 9811369"/>
              <a:gd name="connsiteX0" fmla="*/ 86510 w 10965826"/>
              <a:gd name="connsiteY0" fmla="*/ 5517540 h 9756631"/>
              <a:gd name="connsiteX1" fmla="*/ 5919174 w 10965826"/>
              <a:gd name="connsiteY1" fmla="*/ 526124 h 9756631"/>
              <a:gd name="connsiteX2" fmla="*/ 10965454 w 10965826"/>
              <a:gd name="connsiteY2" fmla="*/ 5060340 h 9756631"/>
              <a:gd name="connsiteX3" fmla="*/ 6284934 w 10965826"/>
              <a:gd name="connsiteY3" fmla="*/ 9740860 h 9756631"/>
              <a:gd name="connsiteX4" fmla="*/ 86510 w 10965826"/>
              <a:gd name="connsiteY4" fmla="*/ 5517540 h 9756631"/>
              <a:gd name="connsiteX0" fmla="*/ 68761 w 11716117"/>
              <a:gd name="connsiteY0" fmla="*/ 5196483 h 9233809"/>
              <a:gd name="connsiteX1" fmla="*/ 6669521 w 11716117"/>
              <a:gd name="connsiteY1" fmla="*/ 3899 h 9233809"/>
              <a:gd name="connsiteX2" fmla="*/ 11715801 w 11716117"/>
              <a:gd name="connsiteY2" fmla="*/ 4538115 h 9233809"/>
              <a:gd name="connsiteX3" fmla="*/ 7035281 w 11716117"/>
              <a:gd name="connsiteY3" fmla="*/ 9218635 h 9233809"/>
              <a:gd name="connsiteX4" fmla="*/ 68761 w 11716117"/>
              <a:gd name="connsiteY4" fmla="*/ 5196483 h 9233809"/>
              <a:gd name="connsiteX0" fmla="*/ 109156 w 11756352"/>
              <a:gd name="connsiteY0" fmla="*/ 5561714 h 9587312"/>
              <a:gd name="connsiteX1" fmla="*/ 3454652 w 11756352"/>
              <a:gd name="connsiteY1" fmla="*/ 3370 h 9587312"/>
              <a:gd name="connsiteX2" fmla="*/ 11756196 w 11756352"/>
              <a:gd name="connsiteY2" fmla="*/ 4903346 h 9587312"/>
              <a:gd name="connsiteX3" fmla="*/ 7075676 w 11756352"/>
              <a:gd name="connsiteY3" fmla="*/ 9583866 h 9587312"/>
              <a:gd name="connsiteX4" fmla="*/ 109156 w 11756352"/>
              <a:gd name="connsiteY4" fmla="*/ 5561714 h 9587312"/>
              <a:gd name="connsiteX0" fmla="*/ 149879 w 11797096"/>
              <a:gd name="connsiteY0" fmla="*/ 6002361 h 10027959"/>
              <a:gd name="connsiteX1" fmla="*/ 3495375 w 11797096"/>
              <a:gd name="connsiteY1" fmla="*/ 444017 h 10027959"/>
              <a:gd name="connsiteX2" fmla="*/ 11796919 w 11797096"/>
              <a:gd name="connsiteY2" fmla="*/ 5343993 h 10027959"/>
              <a:gd name="connsiteX3" fmla="*/ 7116399 w 11797096"/>
              <a:gd name="connsiteY3" fmla="*/ 10024513 h 10027959"/>
              <a:gd name="connsiteX4" fmla="*/ 149879 w 11797096"/>
              <a:gd name="connsiteY4" fmla="*/ 6002361 h 10027959"/>
              <a:gd name="connsiteX0" fmla="*/ 79095 w 11726337"/>
              <a:gd name="connsiteY0" fmla="*/ 5637724 h 9663241"/>
              <a:gd name="connsiteX1" fmla="*/ 4119535 w 11726337"/>
              <a:gd name="connsiteY1" fmla="*/ 463428 h 9663241"/>
              <a:gd name="connsiteX2" fmla="*/ 11726135 w 11726337"/>
              <a:gd name="connsiteY2" fmla="*/ 4979356 h 9663241"/>
              <a:gd name="connsiteX3" fmla="*/ 7045615 w 11726337"/>
              <a:gd name="connsiteY3" fmla="*/ 9659876 h 9663241"/>
              <a:gd name="connsiteX4" fmla="*/ 79095 w 11726337"/>
              <a:gd name="connsiteY4" fmla="*/ 5637724 h 9663241"/>
              <a:gd name="connsiteX0" fmla="*/ 125495 w 11772786"/>
              <a:gd name="connsiteY0" fmla="*/ 5667969 h 9693486"/>
              <a:gd name="connsiteX1" fmla="*/ 4165935 w 11772786"/>
              <a:gd name="connsiteY1" fmla="*/ 493673 h 9693486"/>
              <a:gd name="connsiteX2" fmla="*/ 11772535 w 11772786"/>
              <a:gd name="connsiteY2" fmla="*/ 5009601 h 9693486"/>
              <a:gd name="connsiteX3" fmla="*/ 7092015 w 11772786"/>
              <a:gd name="connsiteY3" fmla="*/ 9690121 h 9693486"/>
              <a:gd name="connsiteX4" fmla="*/ 125495 w 11772786"/>
              <a:gd name="connsiteY4" fmla="*/ 5667969 h 9693486"/>
              <a:gd name="connsiteX0" fmla="*/ 390902 w 12038193"/>
              <a:gd name="connsiteY0" fmla="*/ 5837605 h 9873487"/>
              <a:gd name="connsiteX1" fmla="*/ 4431342 w 12038193"/>
              <a:gd name="connsiteY1" fmla="*/ 663309 h 9873487"/>
              <a:gd name="connsiteX2" fmla="*/ 12037942 w 12038193"/>
              <a:gd name="connsiteY2" fmla="*/ 5179237 h 9873487"/>
              <a:gd name="connsiteX3" fmla="*/ 7357422 w 12038193"/>
              <a:gd name="connsiteY3" fmla="*/ 9859757 h 9873487"/>
              <a:gd name="connsiteX4" fmla="*/ 390902 w 12038193"/>
              <a:gd name="connsiteY4" fmla="*/ 5837605 h 9873487"/>
              <a:gd name="connsiteX0" fmla="*/ 198160 w 11845451"/>
              <a:gd name="connsiteY0" fmla="*/ 5843285 h 9880183"/>
              <a:gd name="connsiteX1" fmla="*/ 4238600 w 11845451"/>
              <a:gd name="connsiteY1" fmla="*/ 668989 h 9880183"/>
              <a:gd name="connsiteX2" fmla="*/ 11845200 w 11845451"/>
              <a:gd name="connsiteY2" fmla="*/ 5184917 h 9880183"/>
              <a:gd name="connsiteX3" fmla="*/ 7164680 w 11845451"/>
              <a:gd name="connsiteY3" fmla="*/ 9865437 h 9880183"/>
              <a:gd name="connsiteX4" fmla="*/ 198160 w 11845451"/>
              <a:gd name="connsiteY4" fmla="*/ 5843285 h 9880183"/>
              <a:gd name="connsiteX0" fmla="*/ 65229 w 11712563"/>
              <a:gd name="connsiteY0" fmla="*/ 5667970 h 9693487"/>
              <a:gd name="connsiteX1" fmla="*/ 4690885 w 11712563"/>
              <a:gd name="connsiteY1" fmla="*/ 493674 h 9693487"/>
              <a:gd name="connsiteX2" fmla="*/ 11712269 w 11712563"/>
              <a:gd name="connsiteY2" fmla="*/ 5009602 h 9693487"/>
              <a:gd name="connsiteX3" fmla="*/ 7031749 w 11712563"/>
              <a:gd name="connsiteY3" fmla="*/ 9690122 h 9693487"/>
              <a:gd name="connsiteX4" fmla="*/ 65229 w 11712563"/>
              <a:gd name="connsiteY4" fmla="*/ 5667970 h 9693487"/>
              <a:gd name="connsiteX0" fmla="*/ 219731 w 11867065"/>
              <a:gd name="connsiteY0" fmla="*/ 5739036 h 9766572"/>
              <a:gd name="connsiteX1" fmla="*/ 4845387 w 11867065"/>
              <a:gd name="connsiteY1" fmla="*/ 564740 h 9766572"/>
              <a:gd name="connsiteX2" fmla="*/ 11866771 w 11867065"/>
              <a:gd name="connsiteY2" fmla="*/ 5080668 h 9766572"/>
              <a:gd name="connsiteX3" fmla="*/ 7186251 w 11867065"/>
              <a:gd name="connsiteY3" fmla="*/ 9761188 h 9766572"/>
              <a:gd name="connsiteX4" fmla="*/ 219731 w 11867065"/>
              <a:gd name="connsiteY4" fmla="*/ 5739036 h 9766572"/>
              <a:gd name="connsiteX0" fmla="*/ 117487 w 11764821"/>
              <a:gd name="connsiteY0" fmla="*/ 5845196 h 9882460"/>
              <a:gd name="connsiteX1" fmla="*/ 4743143 w 11764821"/>
              <a:gd name="connsiteY1" fmla="*/ 670900 h 9882460"/>
              <a:gd name="connsiteX2" fmla="*/ 11764527 w 11764821"/>
              <a:gd name="connsiteY2" fmla="*/ 5186828 h 9882460"/>
              <a:gd name="connsiteX3" fmla="*/ 7084007 w 11764821"/>
              <a:gd name="connsiteY3" fmla="*/ 9867348 h 9882460"/>
              <a:gd name="connsiteX4" fmla="*/ 117487 w 11764821"/>
              <a:gd name="connsiteY4" fmla="*/ 5845196 h 9882460"/>
              <a:gd name="connsiteX0" fmla="*/ 245443 w 11892777"/>
              <a:gd name="connsiteY0" fmla="*/ 5841384 h 9877930"/>
              <a:gd name="connsiteX1" fmla="*/ 4871099 w 11892777"/>
              <a:gd name="connsiteY1" fmla="*/ 667088 h 9877930"/>
              <a:gd name="connsiteX2" fmla="*/ 11892483 w 11892777"/>
              <a:gd name="connsiteY2" fmla="*/ 5183016 h 9877930"/>
              <a:gd name="connsiteX3" fmla="*/ 7211963 w 11892777"/>
              <a:gd name="connsiteY3" fmla="*/ 9863536 h 9877930"/>
              <a:gd name="connsiteX4" fmla="*/ 245443 w 11892777"/>
              <a:gd name="connsiteY4" fmla="*/ 5841384 h 9877930"/>
              <a:gd name="connsiteX0" fmla="*/ 207074 w 11854408"/>
              <a:gd name="connsiteY0" fmla="*/ 5856851 h 9896653"/>
              <a:gd name="connsiteX1" fmla="*/ 4832730 w 11854408"/>
              <a:gd name="connsiteY1" fmla="*/ 682555 h 9896653"/>
              <a:gd name="connsiteX2" fmla="*/ 11854114 w 11854408"/>
              <a:gd name="connsiteY2" fmla="*/ 5198483 h 9896653"/>
              <a:gd name="connsiteX3" fmla="*/ 7173594 w 11854408"/>
              <a:gd name="connsiteY3" fmla="*/ 9879003 h 9896653"/>
              <a:gd name="connsiteX4" fmla="*/ 207074 w 11854408"/>
              <a:gd name="connsiteY4" fmla="*/ 5856851 h 9896653"/>
              <a:gd name="connsiteX0" fmla="*/ 265043 w 11912377"/>
              <a:gd name="connsiteY0" fmla="*/ 5845197 h 9882461"/>
              <a:gd name="connsiteX1" fmla="*/ 4890699 w 11912377"/>
              <a:gd name="connsiteY1" fmla="*/ 670901 h 9882461"/>
              <a:gd name="connsiteX2" fmla="*/ 11912083 w 11912377"/>
              <a:gd name="connsiteY2" fmla="*/ 5186829 h 9882461"/>
              <a:gd name="connsiteX3" fmla="*/ 7231563 w 11912377"/>
              <a:gd name="connsiteY3" fmla="*/ 9867349 h 9882461"/>
              <a:gd name="connsiteX4" fmla="*/ 265043 w 11912377"/>
              <a:gd name="connsiteY4" fmla="*/ 5845197 h 988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2377" h="9882461">
                <a:moveTo>
                  <a:pt x="265043" y="5845197"/>
                </a:moveTo>
                <a:cubicBezTo>
                  <a:pt x="-746893" y="2117896"/>
                  <a:pt x="1212166" y="-1541947"/>
                  <a:pt x="4890699" y="670901"/>
                </a:cubicBezTo>
                <a:cubicBezTo>
                  <a:pt x="8569232" y="2883749"/>
                  <a:pt x="11948659" y="2766441"/>
                  <a:pt x="11912083" y="5186829"/>
                </a:cubicBezTo>
                <a:cubicBezTo>
                  <a:pt x="11912083" y="7771809"/>
                  <a:pt x="9172736" y="9757621"/>
                  <a:pt x="7231563" y="9867349"/>
                </a:cubicBezTo>
                <a:cubicBezTo>
                  <a:pt x="5290390" y="9977077"/>
                  <a:pt x="1276979" y="9572498"/>
                  <a:pt x="265043" y="5845197"/>
                </a:cubicBezTo>
                <a:close/>
              </a:path>
            </a:pathLst>
          </a:custGeom>
          <a:solidFill>
            <a:srgbClr val="52D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Tree>
    <p:extLst>
      <p:ext uri="{BB962C8B-B14F-4D97-AF65-F5344CB8AC3E}">
        <p14:creationId xmlns:p14="http://schemas.microsoft.com/office/powerpoint/2010/main" val="130961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ideo" Target="https://www.youtube.com/embed/jtSqMEPHzU0?feature=oembed" TargetMode="External"/></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Borealis : Outil de gestion des parties prenantes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CA" dirty="0"/>
              <a:t>Introduction </a:t>
            </a:r>
            <a:r>
              <a:rPr lang="en-CA" dirty="0" err="1"/>
              <a:t>organisationnelle</a:t>
            </a:r>
            <a:endParaRPr lang="en-US" dirty="0"/>
          </a:p>
        </p:txBody>
      </p:sp>
      <p:sp>
        <p:nvSpPr>
          <p:cNvPr id="4" name="Rectangle: Rounded Corners 3">
            <a:extLst>
              <a:ext uri="{FF2B5EF4-FFF2-40B4-BE49-F238E27FC236}">
                <a16:creationId xmlns:a16="http://schemas.microsoft.com/office/drawing/2014/main" id="{1B1437DB-03D4-484C-7E7D-B8B8F5CF4685}"/>
              </a:ext>
            </a:extLst>
          </p:cNvPr>
          <p:cNvSpPr/>
          <p:nvPr/>
        </p:nvSpPr>
        <p:spPr>
          <a:xfrm>
            <a:off x="8333117" y="129397"/>
            <a:ext cx="3485072" cy="155275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1) Passez en revue et ajustez tout le contenu en jaune.
2) Puis effacez les bulles jaunes</a:t>
            </a:r>
          </a:p>
          <a:p>
            <a:r>
              <a:rPr lang="fr-FR" sz="1400" dirty="0">
                <a:solidFill>
                  <a:schemeClr val="tx1"/>
                </a:solidFill>
              </a:rPr>
              <a:t>
Utilisez vos propres gabarits PPT pour personnaliser cette présentation</a:t>
            </a:r>
            <a:endParaRPr lang="en-US" sz="1400" dirty="0">
              <a:solidFill>
                <a:schemeClr val="tx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4900-BB17-A052-B5EF-3AAA4A16EEDE}"/>
              </a:ext>
            </a:extLst>
          </p:cNvPr>
          <p:cNvSpPr>
            <a:spLocks noGrp="1"/>
          </p:cNvSpPr>
          <p:nvPr>
            <p:ph type="title"/>
          </p:nvPr>
        </p:nvSpPr>
        <p:spPr/>
        <p:txBody>
          <a:bodyPr/>
          <a:lstStyle/>
          <a:p>
            <a:r>
              <a:rPr lang="en-CA" dirty="0" err="1"/>
              <a:t>Prochaines</a:t>
            </a:r>
            <a:r>
              <a:rPr lang="en-CA" dirty="0"/>
              <a:t> étapes</a:t>
            </a:r>
            <a:endParaRPr lang="en-US" dirty="0"/>
          </a:p>
        </p:txBody>
      </p:sp>
      <p:graphicFrame>
        <p:nvGraphicFramePr>
          <p:cNvPr id="4" name="Content Placeholder 3">
            <a:extLst>
              <a:ext uri="{FF2B5EF4-FFF2-40B4-BE49-F238E27FC236}">
                <a16:creationId xmlns:a16="http://schemas.microsoft.com/office/drawing/2014/main" id="{E68A1347-D6F7-4D55-ABE7-BEB6D581621E}"/>
              </a:ext>
            </a:extLst>
          </p:cNvPr>
          <p:cNvGraphicFramePr>
            <a:graphicFrameLocks noGrp="1"/>
          </p:cNvGraphicFramePr>
          <p:nvPr>
            <p:ph idx="1"/>
            <p:extLst>
              <p:ext uri="{D42A27DB-BD31-4B8C-83A1-F6EECF244321}">
                <p14:modId xmlns:p14="http://schemas.microsoft.com/office/powerpoint/2010/main" val="3241082867"/>
              </p:ext>
            </p:extLst>
          </p:nvPr>
        </p:nvGraphicFramePr>
        <p:xfrm>
          <a:off x="838200" y="3053751"/>
          <a:ext cx="10515600" cy="312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42D8A1D1-253F-8361-E079-403EA41B6D66}"/>
              </a:ext>
            </a:extLst>
          </p:cNvPr>
          <p:cNvSpPr/>
          <p:nvPr/>
        </p:nvSpPr>
        <p:spPr>
          <a:xfrm>
            <a:off x="8333117" y="129397"/>
            <a:ext cx="3485072" cy="155275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Il s’agit d’un calendrier général du processus d’implémentation en </a:t>
            </a:r>
            <a:r>
              <a:rPr lang="fr-FR" sz="1200" b="1" dirty="0">
                <a:solidFill>
                  <a:schemeClr val="tx1"/>
                </a:solidFill>
              </a:rPr>
              <a:t>mode Agile</a:t>
            </a:r>
            <a:r>
              <a:rPr lang="fr-FR" sz="1200" dirty="0">
                <a:solidFill>
                  <a:schemeClr val="tx1"/>
                </a:solidFill>
              </a:rPr>
              <a:t>. </a:t>
            </a:r>
          </a:p>
          <a:p>
            <a:r>
              <a:rPr lang="fr-FR" sz="1200" dirty="0">
                <a:solidFill>
                  <a:schemeClr val="tx1"/>
                </a:solidFill>
              </a:rPr>
              <a:t>Si vous choisissez de l’inclure, envisagez d’identifier les ressources principales, et les dates relatives à chaque étape.</a:t>
            </a:r>
            <a:endParaRPr lang="en-CA" sz="1200" dirty="0">
              <a:solidFill>
                <a:schemeClr val="tx1"/>
              </a:solidFill>
            </a:endParaRPr>
          </a:p>
        </p:txBody>
      </p:sp>
      <p:sp>
        <p:nvSpPr>
          <p:cNvPr id="6" name="TextBox 5">
            <a:extLst>
              <a:ext uri="{FF2B5EF4-FFF2-40B4-BE49-F238E27FC236}">
                <a16:creationId xmlns:a16="http://schemas.microsoft.com/office/drawing/2014/main" id="{D79C375F-186B-C4DA-FFDC-AA56A6D89A2A}"/>
              </a:ext>
            </a:extLst>
          </p:cNvPr>
          <p:cNvSpPr txBox="1"/>
          <p:nvPr/>
        </p:nvSpPr>
        <p:spPr>
          <a:xfrm>
            <a:off x="974785" y="1552755"/>
            <a:ext cx="7116792" cy="1477328"/>
          </a:xfrm>
          <a:prstGeom prst="rect">
            <a:avLst/>
          </a:prstGeom>
          <a:noFill/>
        </p:spPr>
        <p:txBody>
          <a:bodyPr wrap="square" rtlCol="0">
            <a:spAutoFit/>
          </a:bodyPr>
          <a:lstStyle/>
          <a:p>
            <a:r>
              <a:rPr lang="en-CA" dirty="0"/>
              <a:t>Equipe de </a:t>
            </a:r>
            <a:r>
              <a:rPr lang="en-CA" dirty="0" err="1"/>
              <a:t>projet</a:t>
            </a:r>
            <a:r>
              <a:rPr lang="en-CA" dirty="0"/>
              <a:t> : </a:t>
            </a:r>
          </a:p>
          <a:p>
            <a:endParaRPr lang="en-CA" dirty="0"/>
          </a:p>
          <a:p>
            <a:r>
              <a:rPr lang="en-CA" dirty="0" err="1"/>
              <a:t>Superutilisateurs</a:t>
            </a:r>
            <a:r>
              <a:rPr lang="en-CA" dirty="0"/>
              <a:t>:</a:t>
            </a:r>
          </a:p>
          <a:p>
            <a:endParaRPr lang="en-CA" dirty="0"/>
          </a:p>
          <a:p>
            <a:r>
              <a:rPr lang="en-CA" dirty="0"/>
              <a:t>Date de </a:t>
            </a:r>
            <a:r>
              <a:rPr lang="en-CA" dirty="0" err="1"/>
              <a:t>lancement</a:t>
            </a:r>
            <a:endParaRPr lang="en-US" dirty="0"/>
          </a:p>
        </p:txBody>
      </p:sp>
    </p:spTree>
    <p:extLst>
      <p:ext uri="{BB962C8B-B14F-4D97-AF65-F5344CB8AC3E}">
        <p14:creationId xmlns:p14="http://schemas.microsoft.com/office/powerpoint/2010/main" val="173280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09E6-7452-6847-86FB-7B8BD574636D}"/>
              </a:ext>
            </a:extLst>
          </p:cNvPr>
          <p:cNvSpPr>
            <a:spLocks noGrp="1"/>
          </p:cNvSpPr>
          <p:nvPr>
            <p:ph type="title"/>
          </p:nvPr>
        </p:nvSpPr>
        <p:spPr/>
        <p:txBody>
          <a:bodyPr/>
          <a:lstStyle/>
          <a:p>
            <a:r>
              <a:rPr lang="en-CA" dirty="0"/>
              <a:t>Agenda</a:t>
            </a:r>
            <a:endParaRPr lang="en-US" dirty="0"/>
          </a:p>
        </p:txBody>
      </p:sp>
      <p:sp>
        <p:nvSpPr>
          <p:cNvPr id="3" name="Content Placeholder 2">
            <a:extLst>
              <a:ext uri="{FF2B5EF4-FFF2-40B4-BE49-F238E27FC236}">
                <a16:creationId xmlns:a16="http://schemas.microsoft.com/office/drawing/2014/main" id="{0CA606BF-D0F0-BB70-6C8B-E76491E24613}"/>
              </a:ext>
            </a:extLst>
          </p:cNvPr>
          <p:cNvSpPr>
            <a:spLocks noGrp="1"/>
          </p:cNvSpPr>
          <p:nvPr>
            <p:ph idx="1"/>
          </p:nvPr>
        </p:nvSpPr>
        <p:spPr/>
        <p:txBody>
          <a:bodyPr/>
          <a:lstStyle/>
          <a:p>
            <a:pPr>
              <a:buFont typeface="Wingdings" panose="05000000000000000000" pitchFamily="2" charset="2"/>
              <a:buChar char="Ø"/>
            </a:pPr>
            <a:r>
              <a:rPr lang="fr-FR" dirty="0"/>
              <a:t>Borealis en bref
 Objectif de </a:t>
            </a:r>
            <a:r>
              <a:rPr lang="fr-FR" dirty="0">
                <a:highlight>
                  <a:srgbClr val="FFFF00"/>
                </a:highlight>
              </a:rPr>
              <a:t>l’organisation</a:t>
            </a:r>
            <a:r>
              <a:rPr lang="fr-FR" dirty="0"/>
              <a:t>
 Avantages pour </a:t>
            </a:r>
            <a:r>
              <a:rPr lang="fr-FR" dirty="0">
                <a:highlight>
                  <a:srgbClr val="FFFF00"/>
                </a:highlight>
              </a:rPr>
              <a:t>l’organisation</a:t>
            </a:r>
            <a:r>
              <a:rPr lang="fr-FR" dirty="0"/>
              <a:t>
 Avantages pour les ressources
 Prochaines étapes</a:t>
            </a:r>
            <a:endParaRPr lang="en-CA" dirty="0"/>
          </a:p>
        </p:txBody>
      </p:sp>
      <p:sp>
        <p:nvSpPr>
          <p:cNvPr id="4" name="Rectangle: Rounded Corners 3">
            <a:extLst>
              <a:ext uri="{FF2B5EF4-FFF2-40B4-BE49-F238E27FC236}">
                <a16:creationId xmlns:a16="http://schemas.microsoft.com/office/drawing/2014/main" id="{C961E1D8-418B-EE3F-C9F4-1CAFEB5DBBDC}"/>
              </a:ext>
            </a:extLst>
          </p:cNvPr>
          <p:cNvSpPr/>
          <p:nvPr/>
        </p:nvSpPr>
        <p:spPr>
          <a:xfrm>
            <a:off x="8116063" y="339198"/>
            <a:ext cx="3554083" cy="68148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Ajoutez, modifiez ou supprimez des points de l’ordre du jour comme vous le souhaitez</a:t>
            </a:r>
            <a:endParaRPr lang="en-CA" sz="1400" dirty="0">
              <a:solidFill>
                <a:schemeClr val="tx1"/>
              </a:solidFill>
            </a:endParaRPr>
          </a:p>
        </p:txBody>
      </p:sp>
    </p:spTree>
    <p:extLst>
      <p:ext uri="{BB962C8B-B14F-4D97-AF65-F5344CB8AC3E}">
        <p14:creationId xmlns:p14="http://schemas.microsoft.com/office/powerpoint/2010/main" val="168816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91386E-7BED-D54F-B35F-11F9D081B6AD}"/>
              </a:ext>
            </a:extLst>
          </p:cNvPr>
          <p:cNvSpPr>
            <a:spLocks noGrp="1"/>
          </p:cNvSpPr>
          <p:nvPr>
            <p:ph type="dt" sz="half" idx="21"/>
          </p:nvPr>
        </p:nvSpPr>
        <p:spPr/>
        <p:txBody>
          <a:bodyPr/>
          <a:lstStyle/>
          <a:p>
            <a:r>
              <a:rPr lang="fr-CA"/>
              <a:t> </a:t>
            </a:r>
            <a:endParaRPr lang="fr-FR"/>
          </a:p>
        </p:txBody>
      </p:sp>
      <p:sp>
        <p:nvSpPr>
          <p:cNvPr id="3" name="Espace réservé du numéro de diapositive 2">
            <a:extLst>
              <a:ext uri="{FF2B5EF4-FFF2-40B4-BE49-F238E27FC236}">
                <a16:creationId xmlns:a16="http://schemas.microsoft.com/office/drawing/2014/main" id="{F36B3C9A-D975-F244-B91C-C63A715E60A3}"/>
              </a:ext>
            </a:extLst>
          </p:cNvPr>
          <p:cNvSpPr>
            <a:spLocks noGrp="1"/>
          </p:cNvSpPr>
          <p:nvPr>
            <p:ph type="sldNum" sz="quarter" idx="22"/>
          </p:nvPr>
        </p:nvSpPr>
        <p:spPr/>
        <p:txBody>
          <a:bodyPr/>
          <a:lstStyle/>
          <a:p>
            <a:fld id="{9672923F-5D75-5B4F-A426-3A4C76A3F197}" type="slidenum">
              <a:rPr lang="fr-FR" smtClean="0"/>
              <a:pPr/>
              <a:t>3</a:t>
            </a:fld>
            <a:endParaRPr lang="fr-FR"/>
          </a:p>
        </p:txBody>
      </p:sp>
      <p:sp>
        <p:nvSpPr>
          <p:cNvPr id="10" name="Titre 9">
            <a:extLst>
              <a:ext uri="{FF2B5EF4-FFF2-40B4-BE49-F238E27FC236}">
                <a16:creationId xmlns:a16="http://schemas.microsoft.com/office/drawing/2014/main" id="{23E5EC65-25E1-8141-8CB2-7B5A5C4338E7}"/>
              </a:ext>
            </a:extLst>
          </p:cNvPr>
          <p:cNvSpPr>
            <a:spLocks noGrp="1"/>
          </p:cNvSpPr>
          <p:nvPr>
            <p:ph type="title"/>
          </p:nvPr>
        </p:nvSpPr>
        <p:spPr>
          <a:xfrm>
            <a:off x="838412" y="352750"/>
            <a:ext cx="10515177" cy="1325409"/>
          </a:xfrm>
        </p:spPr>
        <p:txBody>
          <a:bodyPr/>
          <a:lstStyle/>
          <a:p>
            <a:pPr algn="ctr"/>
            <a:r>
              <a:rPr lang="fr-FR" dirty="0"/>
              <a:t>L'entreprise </a:t>
            </a:r>
            <a:r>
              <a:rPr lang="fr-FR" dirty="0" err="1"/>
              <a:t>Boréalis</a:t>
            </a:r>
            <a:r>
              <a:rPr lang="fr-FR" dirty="0"/>
              <a:t> en quelques mots</a:t>
            </a:r>
          </a:p>
        </p:txBody>
      </p:sp>
      <p:grpSp>
        <p:nvGrpSpPr>
          <p:cNvPr id="53" name="Group 52">
            <a:extLst>
              <a:ext uri="{FF2B5EF4-FFF2-40B4-BE49-F238E27FC236}">
                <a16:creationId xmlns:a16="http://schemas.microsoft.com/office/drawing/2014/main" id="{EA66DC06-8A47-42A0-9AE8-65AFDFE2637B}"/>
              </a:ext>
            </a:extLst>
          </p:cNvPr>
          <p:cNvGrpSpPr/>
          <p:nvPr/>
        </p:nvGrpSpPr>
        <p:grpSpPr>
          <a:xfrm>
            <a:off x="7914796" y="4193068"/>
            <a:ext cx="1881772" cy="930289"/>
            <a:chOff x="827903" y="9999741"/>
            <a:chExt cx="3254813" cy="1860793"/>
          </a:xfrm>
        </p:grpSpPr>
        <p:sp>
          <p:nvSpPr>
            <p:cNvPr id="37" name="TextBox 36">
              <a:extLst>
                <a:ext uri="{FF2B5EF4-FFF2-40B4-BE49-F238E27FC236}">
                  <a16:creationId xmlns:a16="http://schemas.microsoft.com/office/drawing/2014/main" id="{F6945907-1B8D-4D7D-AC8F-3AA256FFACA3}"/>
                </a:ext>
              </a:extLst>
            </p:cNvPr>
            <p:cNvSpPr txBox="1"/>
            <p:nvPr/>
          </p:nvSpPr>
          <p:spPr>
            <a:xfrm>
              <a:off x="1548216" y="10303610"/>
              <a:ext cx="1814186" cy="906057"/>
            </a:xfrm>
            <a:prstGeom prst="rect">
              <a:avLst/>
            </a:prstGeom>
            <a:noFill/>
          </p:spPr>
          <p:txBody>
            <a:bodyPr wrap="square" rtlCol="0">
              <a:noAutofit/>
            </a:bodyPr>
            <a:lstStyle/>
            <a:p>
              <a:pPr algn="l" fontAlgn="base"/>
              <a:r>
                <a:rPr lang="en-US" sz="3599" b="1" dirty="0">
                  <a:solidFill>
                    <a:srgbClr val="00CEDB"/>
                  </a:solidFill>
                  <a:latin typeface="Poppins" panose="00000500000000000000" pitchFamily="2" charset="0"/>
                </a:rPr>
                <a:t>20+</a:t>
              </a:r>
              <a:endParaRPr lang="en-US" sz="11948" b="1" dirty="0">
                <a:solidFill>
                  <a:srgbClr val="00CEDB"/>
                </a:solidFill>
                <a:latin typeface="Roboto Medium" panose="02000000000000000000" pitchFamily="2" charset="0"/>
                <a:ea typeface="Roboto Medium" panose="02000000000000000000" pitchFamily="2" charset="0"/>
              </a:endParaRPr>
            </a:p>
          </p:txBody>
        </p:sp>
        <p:sp>
          <p:nvSpPr>
            <p:cNvPr id="41" name="TextBox 40">
              <a:extLst>
                <a:ext uri="{FF2B5EF4-FFF2-40B4-BE49-F238E27FC236}">
                  <a16:creationId xmlns:a16="http://schemas.microsoft.com/office/drawing/2014/main" id="{F735D684-912B-457A-9A9D-C46A82D0E236}"/>
                </a:ext>
              </a:extLst>
            </p:cNvPr>
            <p:cNvSpPr txBox="1"/>
            <p:nvPr/>
          </p:nvSpPr>
          <p:spPr>
            <a:xfrm>
              <a:off x="827903" y="9999741"/>
              <a:ext cx="3254813" cy="575888"/>
            </a:xfrm>
            <a:prstGeom prst="rect">
              <a:avLst/>
            </a:prstGeom>
            <a:noFill/>
          </p:spPr>
          <p:txBody>
            <a:bodyPr wrap="none" rtlCol="0">
              <a:noAutofit/>
            </a:bodyPr>
            <a:lstStyle/>
            <a:p>
              <a:pPr algn="ctr" fontAlgn="base"/>
              <a:r>
                <a:rPr lang="en-US" sz="1200" dirty="0">
                  <a:solidFill>
                    <a:srgbClr val="8C8879"/>
                  </a:solidFill>
                  <a:latin typeface="var(--e-global-typography-primary-font-family)"/>
                </a:rPr>
                <a:t>Expertise </a:t>
              </a:r>
              <a:r>
                <a:rPr lang="en-US" sz="1200" dirty="0" err="1">
                  <a:solidFill>
                    <a:srgbClr val="8C8879"/>
                  </a:solidFill>
                  <a:latin typeface="var(--e-global-typography-primary-font-family)"/>
                </a:rPr>
                <a:t>internationale</a:t>
              </a:r>
              <a:r>
                <a:rPr lang="en-US" sz="1200" dirty="0">
                  <a:solidFill>
                    <a:srgbClr val="8C8879"/>
                  </a:solidFill>
                  <a:latin typeface="var(--e-global-typography-primary-font-family)"/>
                </a:rPr>
                <a:t> de</a:t>
              </a:r>
            </a:p>
          </p:txBody>
        </p:sp>
        <p:sp>
          <p:nvSpPr>
            <p:cNvPr id="46" name="TextBox 45">
              <a:extLst>
                <a:ext uri="{FF2B5EF4-FFF2-40B4-BE49-F238E27FC236}">
                  <a16:creationId xmlns:a16="http://schemas.microsoft.com/office/drawing/2014/main" id="{0F7B1FA3-28B3-4E14-9986-0D514110A409}"/>
                </a:ext>
              </a:extLst>
            </p:cNvPr>
            <p:cNvSpPr txBox="1"/>
            <p:nvPr/>
          </p:nvSpPr>
          <p:spPr>
            <a:xfrm>
              <a:off x="1678864" y="11244909"/>
              <a:ext cx="1552892" cy="615625"/>
            </a:xfrm>
            <a:prstGeom prst="rect">
              <a:avLst/>
            </a:prstGeom>
            <a:noFill/>
          </p:spPr>
          <p:txBody>
            <a:bodyPr wrap="square">
              <a:spAutoFit/>
            </a:bodyPr>
            <a:lstStyle/>
            <a:p>
              <a:pPr algn="ctr"/>
              <a:r>
                <a:rPr lang="en-US" sz="1400" dirty="0" err="1">
                  <a:latin typeface="Poppins" panose="00000500000000000000" pitchFamily="2" charset="0"/>
                </a:rPr>
                <a:t>ans</a:t>
              </a:r>
              <a:endParaRPr lang="en-US" sz="1600" dirty="0"/>
            </a:p>
          </p:txBody>
        </p:sp>
      </p:grpSp>
      <p:grpSp>
        <p:nvGrpSpPr>
          <p:cNvPr id="50" name="Group 49">
            <a:extLst>
              <a:ext uri="{FF2B5EF4-FFF2-40B4-BE49-F238E27FC236}">
                <a16:creationId xmlns:a16="http://schemas.microsoft.com/office/drawing/2014/main" id="{2AFE66BC-2607-4FB6-8D78-2535329548DF}"/>
              </a:ext>
            </a:extLst>
          </p:cNvPr>
          <p:cNvGrpSpPr/>
          <p:nvPr/>
        </p:nvGrpSpPr>
        <p:grpSpPr>
          <a:xfrm>
            <a:off x="10023284" y="5263642"/>
            <a:ext cx="1396438" cy="930289"/>
            <a:chOff x="11761980" y="9999741"/>
            <a:chExt cx="2793200" cy="1860793"/>
          </a:xfrm>
        </p:grpSpPr>
        <p:sp>
          <p:nvSpPr>
            <p:cNvPr id="40" name="TextBox 39">
              <a:extLst>
                <a:ext uri="{FF2B5EF4-FFF2-40B4-BE49-F238E27FC236}">
                  <a16:creationId xmlns:a16="http://schemas.microsoft.com/office/drawing/2014/main" id="{59D8471A-0F54-439A-8819-F0B8A3A46A41}"/>
                </a:ext>
              </a:extLst>
            </p:cNvPr>
            <p:cNvSpPr txBox="1"/>
            <p:nvPr/>
          </p:nvSpPr>
          <p:spPr>
            <a:xfrm>
              <a:off x="12797981" y="10304503"/>
              <a:ext cx="721198" cy="906057"/>
            </a:xfrm>
            <a:prstGeom prst="rect">
              <a:avLst/>
            </a:prstGeom>
            <a:noFill/>
          </p:spPr>
          <p:txBody>
            <a:bodyPr wrap="square" rtlCol="0">
              <a:noAutofit/>
            </a:bodyPr>
            <a:lstStyle/>
            <a:p>
              <a:pPr algn="l" fontAlgn="base"/>
              <a:r>
                <a:rPr lang="en-US" sz="3599" b="1" dirty="0">
                  <a:solidFill>
                    <a:srgbClr val="FFD552"/>
                  </a:solidFill>
                  <a:latin typeface="Poppins" panose="00000500000000000000" pitchFamily="2" charset="0"/>
                  <a:ea typeface="Roboto Medium" panose="02000000000000000000" pitchFamily="2" charset="0"/>
                </a:rPr>
                <a:t>6</a:t>
              </a:r>
              <a:endParaRPr lang="en-US" sz="11948" b="1" dirty="0">
                <a:solidFill>
                  <a:srgbClr val="FFD552"/>
                </a:solidFill>
                <a:latin typeface="Roboto Medium" panose="02000000000000000000" pitchFamily="2" charset="0"/>
                <a:ea typeface="Roboto Medium" panose="02000000000000000000" pitchFamily="2" charset="0"/>
              </a:endParaRPr>
            </a:p>
          </p:txBody>
        </p:sp>
        <p:sp>
          <p:nvSpPr>
            <p:cNvPr id="44" name="TextBox 43">
              <a:extLst>
                <a:ext uri="{FF2B5EF4-FFF2-40B4-BE49-F238E27FC236}">
                  <a16:creationId xmlns:a16="http://schemas.microsoft.com/office/drawing/2014/main" id="{501A3D9F-F8D3-440F-BC15-1C0320D890EB}"/>
                </a:ext>
              </a:extLst>
            </p:cNvPr>
            <p:cNvSpPr txBox="1"/>
            <p:nvPr/>
          </p:nvSpPr>
          <p:spPr>
            <a:xfrm>
              <a:off x="12749400" y="9999741"/>
              <a:ext cx="818360" cy="575888"/>
            </a:xfrm>
            <a:prstGeom prst="rect">
              <a:avLst/>
            </a:prstGeom>
            <a:noFill/>
          </p:spPr>
          <p:txBody>
            <a:bodyPr wrap="none" rtlCol="0">
              <a:noAutofit/>
            </a:bodyPr>
            <a:lstStyle/>
            <a:p>
              <a:pPr algn="ctr" fontAlgn="base"/>
              <a:r>
                <a:rPr lang="en-US" sz="1200" dirty="0">
                  <a:solidFill>
                    <a:srgbClr val="8C8879"/>
                  </a:solidFill>
                  <a:latin typeface="var(--e-global-typography-primary-font-family)"/>
                </a:rPr>
                <a:t>Sur</a:t>
              </a:r>
            </a:p>
          </p:txBody>
        </p:sp>
        <p:sp>
          <p:nvSpPr>
            <p:cNvPr id="47" name="TextBox 46">
              <a:extLst>
                <a:ext uri="{FF2B5EF4-FFF2-40B4-BE49-F238E27FC236}">
                  <a16:creationId xmlns:a16="http://schemas.microsoft.com/office/drawing/2014/main" id="{EBC428B1-D02C-4A17-B950-33B7373BCF80}"/>
                </a:ext>
              </a:extLst>
            </p:cNvPr>
            <p:cNvSpPr txBox="1"/>
            <p:nvPr/>
          </p:nvSpPr>
          <p:spPr>
            <a:xfrm>
              <a:off x="11761980" y="11244909"/>
              <a:ext cx="2793200" cy="615625"/>
            </a:xfrm>
            <a:prstGeom prst="rect">
              <a:avLst/>
            </a:prstGeom>
            <a:noFill/>
          </p:spPr>
          <p:txBody>
            <a:bodyPr wrap="square">
              <a:spAutoFit/>
            </a:bodyPr>
            <a:lstStyle/>
            <a:p>
              <a:pPr algn="ctr"/>
              <a:r>
                <a:rPr lang="en-US" sz="1400" dirty="0">
                  <a:latin typeface="Poppins" panose="00000500000000000000" pitchFamily="2" charset="0"/>
                </a:rPr>
                <a:t>continents</a:t>
              </a:r>
              <a:endParaRPr lang="en-US" sz="1600" dirty="0"/>
            </a:p>
          </p:txBody>
        </p:sp>
      </p:grpSp>
      <p:grpSp>
        <p:nvGrpSpPr>
          <p:cNvPr id="51" name="Group 50">
            <a:extLst>
              <a:ext uri="{FF2B5EF4-FFF2-40B4-BE49-F238E27FC236}">
                <a16:creationId xmlns:a16="http://schemas.microsoft.com/office/drawing/2014/main" id="{4E9A2A87-BF73-4174-A8CA-DD433AC611FE}"/>
              </a:ext>
            </a:extLst>
          </p:cNvPr>
          <p:cNvGrpSpPr/>
          <p:nvPr/>
        </p:nvGrpSpPr>
        <p:grpSpPr>
          <a:xfrm>
            <a:off x="8151341" y="5320230"/>
            <a:ext cx="1396438" cy="884116"/>
            <a:chOff x="8934681" y="9999741"/>
            <a:chExt cx="2793200" cy="1768437"/>
          </a:xfrm>
        </p:grpSpPr>
        <p:sp>
          <p:nvSpPr>
            <p:cNvPr id="39" name="TextBox 38">
              <a:extLst>
                <a:ext uri="{FF2B5EF4-FFF2-40B4-BE49-F238E27FC236}">
                  <a16:creationId xmlns:a16="http://schemas.microsoft.com/office/drawing/2014/main" id="{3E206EC8-1420-4639-81A7-44AE7465081D}"/>
                </a:ext>
              </a:extLst>
            </p:cNvPr>
            <p:cNvSpPr txBox="1"/>
            <p:nvPr/>
          </p:nvSpPr>
          <p:spPr>
            <a:xfrm>
              <a:off x="9611350" y="10303610"/>
              <a:ext cx="1439862" cy="906057"/>
            </a:xfrm>
            <a:prstGeom prst="rect">
              <a:avLst/>
            </a:prstGeom>
            <a:noFill/>
          </p:spPr>
          <p:txBody>
            <a:bodyPr wrap="square" lIns="45715" tIns="22857" rIns="45715" bIns="22857" rtlCol="0" anchor="t">
              <a:noAutofit/>
            </a:bodyPr>
            <a:lstStyle/>
            <a:p>
              <a:pPr algn="ctr" fontAlgn="base"/>
              <a:r>
                <a:rPr lang="en-US" sz="3599" b="1" dirty="0">
                  <a:solidFill>
                    <a:srgbClr val="00DC9D"/>
                  </a:solidFill>
                  <a:latin typeface="Poppins"/>
                  <a:cs typeface="Poppins"/>
                </a:rPr>
                <a:t>60</a:t>
              </a:r>
              <a:endParaRPr lang="en-US" sz="11948" b="1" dirty="0">
                <a:solidFill>
                  <a:srgbClr val="00DC9D"/>
                </a:solidFill>
                <a:latin typeface="Roboto Medium" panose="02000000000000000000" pitchFamily="2" charset="0"/>
                <a:ea typeface="Roboto Medium" panose="02000000000000000000" pitchFamily="2" charset="0"/>
              </a:endParaRPr>
            </a:p>
          </p:txBody>
        </p:sp>
        <p:sp>
          <p:nvSpPr>
            <p:cNvPr id="43" name="TextBox 42">
              <a:extLst>
                <a:ext uri="{FF2B5EF4-FFF2-40B4-BE49-F238E27FC236}">
                  <a16:creationId xmlns:a16="http://schemas.microsoft.com/office/drawing/2014/main" id="{90EE736E-8DED-4544-A6F3-A7EE4A40DD70}"/>
                </a:ext>
              </a:extLst>
            </p:cNvPr>
            <p:cNvSpPr txBox="1"/>
            <p:nvPr/>
          </p:nvSpPr>
          <p:spPr>
            <a:xfrm>
              <a:off x="9487188" y="9999741"/>
              <a:ext cx="1688186" cy="575888"/>
            </a:xfrm>
            <a:prstGeom prst="rect">
              <a:avLst/>
            </a:prstGeom>
            <a:noFill/>
          </p:spPr>
          <p:txBody>
            <a:bodyPr wrap="none" rtlCol="0">
              <a:noAutofit/>
            </a:bodyPr>
            <a:lstStyle/>
            <a:p>
              <a:pPr algn="ctr" fontAlgn="base"/>
              <a:r>
                <a:rPr lang="en-US" sz="1200" dirty="0">
                  <a:solidFill>
                    <a:srgbClr val="8C8879"/>
                  </a:solidFill>
                  <a:latin typeface="var(--e-global-typography-primary-font-family)"/>
                </a:rPr>
                <a:t>Dans plus de</a:t>
              </a:r>
            </a:p>
          </p:txBody>
        </p:sp>
        <p:sp>
          <p:nvSpPr>
            <p:cNvPr id="48" name="TextBox 47">
              <a:extLst>
                <a:ext uri="{FF2B5EF4-FFF2-40B4-BE49-F238E27FC236}">
                  <a16:creationId xmlns:a16="http://schemas.microsoft.com/office/drawing/2014/main" id="{DAC2A297-E08C-4320-8E8A-6869193C1F6F}"/>
                </a:ext>
              </a:extLst>
            </p:cNvPr>
            <p:cNvSpPr txBox="1"/>
            <p:nvPr/>
          </p:nvSpPr>
          <p:spPr>
            <a:xfrm>
              <a:off x="8934681" y="11244909"/>
              <a:ext cx="2793200" cy="523269"/>
            </a:xfrm>
            <a:prstGeom prst="rect">
              <a:avLst/>
            </a:prstGeom>
            <a:noFill/>
          </p:spPr>
          <p:txBody>
            <a:bodyPr wrap="square" lIns="45715" tIns="22857" rIns="45715" bIns="22857" anchor="t">
              <a:spAutoFit/>
            </a:bodyPr>
            <a:lstStyle/>
            <a:p>
              <a:pPr algn="ctr"/>
              <a:r>
                <a:rPr lang="en-US" sz="1400" dirty="0">
                  <a:latin typeface="Poppins"/>
                  <a:cs typeface="Poppins"/>
                </a:rPr>
                <a:t>pays</a:t>
              </a:r>
              <a:endParaRPr lang="en-US" sz="1600" dirty="0"/>
            </a:p>
          </p:txBody>
        </p:sp>
      </p:grpSp>
      <p:grpSp>
        <p:nvGrpSpPr>
          <p:cNvPr id="52" name="Group 51">
            <a:extLst>
              <a:ext uri="{FF2B5EF4-FFF2-40B4-BE49-F238E27FC236}">
                <a16:creationId xmlns:a16="http://schemas.microsoft.com/office/drawing/2014/main" id="{CC49D081-E13A-407E-887C-4A2F927F93DF}"/>
              </a:ext>
            </a:extLst>
          </p:cNvPr>
          <p:cNvGrpSpPr/>
          <p:nvPr/>
        </p:nvGrpSpPr>
        <p:grpSpPr>
          <a:xfrm>
            <a:off x="9910691" y="4193068"/>
            <a:ext cx="1739424" cy="930289"/>
            <a:chOff x="5324945" y="9999741"/>
            <a:chExt cx="2887198" cy="1860793"/>
          </a:xfrm>
        </p:grpSpPr>
        <p:sp>
          <p:nvSpPr>
            <p:cNvPr id="38" name="TextBox 37">
              <a:extLst>
                <a:ext uri="{FF2B5EF4-FFF2-40B4-BE49-F238E27FC236}">
                  <a16:creationId xmlns:a16="http://schemas.microsoft.com/office/drawing/2014/main" id="{CA0C7F4A-94A8-4709-A54A-4437CFA12AC8}"/>
                </a:ext>
              </a:extLst>
            </p:cNvPr>
            <p:cNvSpPr txBox="1"/>
            <p:nvPr/>
          </p:nvSpPr>
          <p:spPr>
            <a:xfrm>
              <a:off x="5324945" y="10303610"/>
              <a:ext cx="2887198" cy="906057"/>
            </a:xfrm>
            <a:prstGeom prst="rect">
              <a:avLst/>
            </a:prstGeom>
            <a:noFill/>
          </p:spPr>
          <p:txBody>
            <a:bodyPr wrap="square" rtlCol="0">
              <a:noAutofit/>
            </a:bodyPr>
            <a:lstStyle/>
            <a:p>
              <a:pPr algn="ctr" fontAlgn="base"/>
              <a:r>
                <a:rPr lang="en-US" sz="3599" b="1" dirty="0">
                  <a:solidFill>
                    <a:srgbClr val="9E68CA"/>
                  </a:solidFill>
                  <a:latin typeface="Poppins" panose="00000500000000000000" pitchFamily="2" charset="0"/>
                </a:rPr>
                <a:t>6000</a:t>
              </a:r>
              <a:endParaRPr lang="en-US" sz="11948" b="1" dirty="0">
                <a:solidFill>
                  <a:srgbClr val="9E68CA"/>
                </a:solidFill>
                <a:latin typeface="Roboto Medium" panose="02000000000000000000" pitchFamily="2" charset="0"/>
                <a:ea typeface="Roboto Medium" panose="02000000000000000000" pitchFamily="2" charset="0"/>
              </a:endParaRPr>
            </a:p>
          </p:txBody>
        </p:sp>
        <p:sp>
          <p:nvSpPr>
            <p:cNvPr id="42" name="TextBox 41">
              <a:extLst>
                <a:ext uri="{FF2B5EF4-FFF2-40B4-BE49-F238E27FC236}">
                  <a16:creationId xmlns:a16="http://schemas.microsoft.com/office/drawing/2014/main" id="{FFBE5A85-C14B-47D4-84E2-E163FCB7A171}"/>
                </a:ext>
              </a:extLst>
            </p:cNvPr>
            <p:cNvSpPr txBox="1"/>
            <p:nvPr/>
          </p:nvSpPr>
          <p:spPr>
            <a:xfrm>
              <a:off x="6083394" y="9999741"/>
              <a:ext cx="1370300" cy="575888"/>
            </a:xfrm>
            <a:prstGeom prst="rect">
              <a:avLst/>
            </a:prstGeom>
            <a:noFill/>
          </p:spPr>
          <p:txBody>
            <a:bodyPr wrap="none" rtlCol="0">
              <a:noAutofit/>
            </a:bodyPr>
            <a:lstStyle/>
            <a:p>
              <a:pPr algn="ctr" fontAlgn="base"/>
              <a:r>
                <a:rPr lang="en-US" sz="1200" dirty="0">
                  <a:solidFill>
                    <a:srgbClr val="8C8879"/>
                  </a:solidFill>
                  <a:latin typeface="var(--e-global-typography-primary-font-family)"/>
                </a:rPr>
                <a:t>Plus de</a:t>
              </a:r>
            </a:p>
          </p:txBody>
        </p:sp>
        <p:sp>
          <p:nvSpPr>
            <p:cNvPr id="49" name="TextBox 48">
              <a:extLst>
                <a:ext uri="{FF2B5EF4-FFF2-40B4-BE49-F238E27FC236}">
                  <a16:creationId xmlns:a16="http://schemas.microsoft.com/office/drawing/2014/main" id="{3ED079CA-6810-4CC9-AA6C-A9C7B39E322E}"/>
                </a:ext>
              </a:extLst>
            </p:cNvPr>
            <p:cNvSpPr txBox="1"/>
            <p:nvPr/>
          </p:nvSpPr>
          <p:spPr>
            <a:xfrm>
              <a:off x="5371944" y="11244909"/>
              <a:ext cx="2793199" cy="615625"/>
            </a:xfrm>
            <a:prstGeom prst="rect">
              <a:avLst/>
            </a:prstGeom>
            <a:noFill/>
          </p:spPr>
          <p:txBody>
            <a:bodyPr wrap="square">
              <a:spAutoFit/>
            </a:bodyPr>
            <a:lstStyle/>
            <a:p>
              <a:pPr algn="ctr"/>
              <a:r>
                <a:rPr lang="en-US" sz="1400" dirty="0" err="1">
                  <a:latin typeface="Poppins" panose="00000500000000000000" pitchFamily="2" charset="0"/>
                </a:rPr>
                <a:t>utilisateurs</a:t>
              </a:r>
              <a:endParaRPr lang="en-US" sz="1600" dirty="0"/>
            </a:p>
          </p:txBody>
        </p:sp>
      </p:grpSp>
      <p:sp>
        <p:nvSpPr>
          <p:cNvPr id="30" name="Espace réservé du contenu 4">
            <a:extLst>
              <a:ext uri="{FF2B5EF4-FFF2-40B4-BE49-F238E27FC236}">
                <a16:creationId xmlns:a16="http://schemas.microsoft.com/office/drawing/2014/main" id="{640E7C96-0A04-451C-9ADE-ABEA23D3A331}"/>
              </a:ext>
            </a:extLst>
          </p:cNvPr>
          <p:cNvSpPr txBox="1">
            <a:spLocks/>
          </p:cNvSpPr>
          <p:nvPr/>
        </p:nvSpPr>
        <p:spPr>
          <a:xfrm>
            <a:off x="7932587" y="1678160"/>
            <a:ext cx="3830121" cy="1992636"/>
          </a:xfrm>
          <a:prstGeom prst="rect">
            <a:avLst/>
          </a:prstGeom>
        </p:spPr>
        <p:txBody>
          <a:bodyPr vert="horz" lIns="45715" tIns="22857" rIns="45715" bIns="22857" numCol="1" spcCol="900000" rtlCol="0">
            <a:noAutofit/>
          </a:bodyPr>
          <a:lstStyle>
            <a:lvl1pPr marL="342900" marR="0" indent="-342900" defTabSz="2438645" fontAlgn="auto">
              <a:lnSpc>
                <a:spcPct val="140000"/>
              </a:lnSpc>
              <a:spcBef>
                <a:spcPct val="20000"/>
              </a:spcBef>
              <a:spcAft>
                <a:spcPts val="0"/>
              </a:spcAft>
              <a:buClr>
                <a:schemeClr val="accent1"/>
              </a:buClr>
              <a:buSzTx/>
              <a:buFont typeface="Arial" panose="020B0604020202020204" pitchFamily="34" charset="0"/>
              <a:buChar char="•"/>
              <a:tabLst/>
              <a:defRPr b="0">
                <a:solidFill>
                  <a:schemeClr val="tx1">
                    <a:lumMod val="75000"/>
                    <a:lumOff val="25000"/>
                  </a:schemeClr>
                </a:solidFill>
                <a:latin typeface="Arial" panose="020B0604020202020204" pitchFamily="34" charset="0"/>
                <a:cs typeface="Arial" panose="020B0604020202020204" pitchFamily="34" charset="0"/>
              </a:defRPr>
            </a:lvl1pPr>
            <a:lvl2pPr marL="1981398" indent="-762077" defTabSz="2438645">
              <a:spcBef>
                <a:spcPct val="20000"/>
              </a:spcBef>
              <a:buClr>
                <a:schemeClr val="accent1"/>
              </a:buClr>
              <a:buFont typeface=".Lucida Grande UI Regular"/>
              <a:buChar char="►"/>
              <a:defRPr sz="4000">
                <a:latin typeface="Arial" panose="020B0604020202020204" pitchFamily="34" charset="0"/>
                <a:cs typeface="Arial" panose="020B0604020202020204" pitchFamily="34" charset="0"/>
              </a:defRPr>
            </a:lvl2pPr>
            <a:lvl3pPr marL="3048305" indent="-609660" defTabSz="2438645">
              <a:spcBef>
                <a:spcPct val="20000"/>
              </a:spcBef>
              <a:buClr>
                <a:srgbClr val="39CBD9"/>
              </a:buClr>
              <a:buFont typeface="Apple Symbols" panose="02000000000000000000" pitchFamily="2" charset="-79"/>
              <a:buChar char="⦿"/>
              <a:defRPr sz="3200">
                <a:latin typeface="Arial" panose="020B0604020202020204" pitchFamily="34" charset="0"/>
                <a:cs typeface="Arial" panose="020B0604020202020204" pitchFamily="34" charset="0"/>
              </a:defRPr>
            </a:lvl3pPr>
            <a:lvl4pPr marL="4267626" indent="-609660" defTabSz="2438645">
              <a:spcBef>
                <a:spcPct val="20000"/>
              </a:spcBef>
              <a:buClr>
                <a:srgbClr val="39CBD9"/>
              </a:buClr>
              <a:buFont typeface="Arial" panose="020B0604020202020204" pitchFamily="34" charset="0"/>
              <a:buChar char="–"/>
              <a:defRPr sz="2400">
                <a:latin typeface="Arial" panose="020B0604020202020204" pitchFamily="34" charset="0"/>
                <a:cs typeface="Arial" panose="020B0604020202020204" pitchFamily="34" charset="0"/>
              </a:defRPr>
            </a:lvl4pPr>
            <a:lvl5pPr marL="5486948" indent="-609660" defTabSz="2438645">
              <a:spcBef>
                <a:spcPct val="20000"/>
              </a:spcBef>
              <a:buClr>
                <a:schemeClr val="accent1"/>
              </a:buClr>
              <a:buFont typeface="Arial" panose="020B0604020202020204" pitchFamily="34" charset="0"/>
              <a:buChar char="•"/>
              <a:defRPr sz="2400">
                <a:latin typeface="Arial" panose="020B0604020202020204" pitchFamily="34" charset="0"/>
                <a:cs typeface="Arial" panose="020B0604020202020204" pitchFamily="34" charset="0"/>
              </a:defRPr>
            </a:lvl5pPr>
            <a:lvl6pPr marL="6706271" indent="-609660" defTabSz="2438645">
              <a:spcBef>
                <a:spcPct val="20000"/>
              </a:spcBef>
              <a:buFont typeface="Arial" panose="020B0604020202020204" pitchFamily="34" charset="0"/>
              <a:buChar char="•"/>
              <a:defRPr sz="5301"/>
            </a:lvl6pPr>
            <a:lvl7pPr marL="7925593" indent="-609660" defTabSz="2438645">
              <a:spcBef>
                <a:spcPct val="20000"/>
              </a:spcBef>
              <a:buFont typeface="Arial" panose="020B0604020202020204" pitchFamily="34" charset="0"/>
              <a:buChar char="•"/>
              <a:defRPr sz="5301"/>
            </a:lvl7pPr>
            <a:lvl8pPr marL="9144913" indent="-609660" defTabSz="2438645">
              <a:spcBef>
                <a:spcPct val="20000"/>
              </a:spcBef>
              <a:buFont typeface="Arial" panose="020B0604020202020204" pitchFamily="34" charset="0"/>
              <a:buChar char="•"/>
              <a:defRPr sz="5301"/>
            </a:lvl8pPr>
            <a:lvl9pPr marL="10364236" indent="-609660" defTabSz="2438645">
              <a:spcBef>
                <a:spcPct val="20000"/>
              </a:spcBef>
              <a:buFont typeface="Arial" panose="020B0604020202020204" pitchFamily="34" charset="0"/>
              <a:buChar char="•"/>
              <a:defRPr sz="5301"/>
            </a:lvl9pPr>
          </a:lstStyle>
          <a:p>
            <a:pPr indent="-359338">
              <a:buFont typeface="Menlo Regular" panose="020B0609030804020204" pitchFamily="49" charset="0"/>
              <a:buChar char="▻"/>
            </a:pPr>
            <a:r>
              <a:rPr lang="en-US" sz="1400" dirty="0" err="1">
                <a:solidFill>
                  <a:srgbClr val="4B4E51"/>
                </a:solidFill>
                <a:latin typeface="Arial"/>
                <a:ea typeface="Roboto Light" panose="02000000000000000000" pitchFamily="2" charset="0"/>
                <a:cs typeface="Arial"/>
              </a:rPr>
              <a:t>Fondée</a:t>
            </a:r>
            <a:r>
              <a:rPr lang="en-US" sz="1400" dirty="0">
                <a:solidFill>
                  <a:srgbClr val="4B4E51"/>
                </a:solidFill>
                <a:latin typeface="Arial"/>
                <a:ea typeface="Roboto Light" panose="02000000000000000000" pitchFamily="2" charset="0"/>
                <a:cs typeface="Arial"/>
              </a:rPr>
              <a:t> </a:t>
            </a:r>
            <a:r>
              <a:rPr lang="en-US" sz="1400" dirty="0" err="1">
                <a:solidFill>
                  <a:srgbClr val="4B4E51"/>
                </a:solidFill>
                <a:latin typeface="Arial"/>
                <a:ea typeface="Roboto Light" panose="02000000000000000000" pitchFamily="2" charset="0"/>
                <a:cs typeface="Arial"/>
              </a:rPr>
              <a:t>en</a:t>
            </a:r>
            <a:r>
              <a:rPr lang="en-US" sz="1400" dirty="0">
                <a:solidFill>
                  <a:srgbClr val="4B4E51"/>
                </a:solidFill>
                <a:latin typeface="Arial"/>
                <a:ea typeface="Roboto Light" panose="02000000000000000000" pitchFamily="2" charset="0"/>
                <a:cs typeface="Arial"/>
              </a:rPr>
              <a:t> 2004</a:t>
            </a:r>
          </a:p>
          <a:p>
            <a:pPr indent="-359338">
              <a:buFont typeface="Menlo Regular" panose="020B0609030804020204" pitchFamily="49" charset="0"/>
              <a:buChar char="▻"/>
            </a:pPr>
            <a:r>
              <a:rPr lang="en-US" sz="1400" dirty="0" err="1">
                <a:solidFill>
                  <a:srgbClr val="4B4E51"/>
                </a:solidFill>
                <a:latin typeface="Arial"/>
                <a:ea typeface="Roboto Light" panose="02000000000000000000" pitchFamily="2" charset="0"/>
                <a:cs typeface="Arial"/>
              </a:rPr>
              <a:t>Basée</a:t>
            </a:r>
            <a:r>
              <a:rPr lang="en-US" sz="1400" dirty="0">
                <a:solidFill>
                  <a:srgbClr val="4B4E51"/>
                </a:solidFill>
                <a:latin typeface="Arial"/>
                <a:ea typeface="Roboto Light" panose="02000000000000000000" pitchFamily="2" charset="0"/>
                <a:cs typeface="Arial"/>
              </a:rPr>
              <a:t> au Canada (QC)</a:t>
            </a:r>
          </a:p>
          <a:p>
            <a:pPr indent="-359338">
              <a:buFont typeface="Menlo Regular" panose="020B0609030804020204" pitchFamily="49" charset="0"/>
              <a:buChar char="▻"/>
            </a:pPr>
            <a:r>
              <a:rPr lang="en-US" sz="1400" dirty="0" err="1">
                <a:solidFill>
                  <a:srgbClr val="4B4E51"/>
                </a:solidFill>
                <a:latin typeface="Arial"/>
                <a:ea typeface="Roboto Light" panose="02000000000000000000" pitchFamily="2" charset="0"/>
                <a:cs typeface="Arial"/>
              </a:rPr>
              <a:t>Présente</a:t>
            </a:r>
            <a:r>
              <a:rPr lang="en-US" sz="1400" dirty="0">
                <a:solidFill>
                  <a:srgbClr val="4B4E51"/>
                </a:solidFill>
                <a:latin typeface="Arial"/>
                <a:ea typeface="Roboto Light" panose="02000000000000000000" pitchFamily="2" charset="0"/>
                <a:cs typeface="Arial"/>
              </a:rPr>
              <a:t> sur 6 continents</a:t>
            </a:r>
          </a:p>
          <a:p>
            <a:pPr indent="-359338">
              <a:buFont typeface="Menlo Regular" panose="020B0609030804020204" pitchFamily="49" charset="0"/>
              <a:buChar char="▻"/>
            </a:pPr>
            <a:r>
              <a:rPr lang="en-US" sz="1400" dirty="0" err="1">
                <a:solidFill>
                  <a:srgbClr val="4B4E51"/>
                </a:solidFill>
                <a:latin typeface="Arial"/>
                <a:ea typeface="Roboto Light" panose="02000000000000000000" pitchFamily="2" charset="0"/>
                <a:cs typeface="Arial"/>
              </a:rPr>
              <a:t>Préférée</a:t>
            </a:r>
            <a:r>
              <a:rPr lang="en-US" sz="1400" dirty="0">
                <a:solidFill>
                  <a:srgbClr val="4B4E51"/>
                </a:solidFill>
                <a:latin typeface="Arial"/>
                <a:ea typeface="Roboto Light" panose="02000000000000000000" pitchFamily="2" charset="0"/>
                <a:cs typeface="Arial"/>
              </a:rPr>
              <a:t> par les </a:t>
            </a:r>
            <a:r>
              <a:rPr lang="en-US" sz="1400" dirty="0" err="1">
                <a:solidFill>
                  <a:srgbClr val="4B4E51"/>
                </a:solidFill>
                <a:latin typeface="Arial"/>
                <a:ea typeface="Roboto Light" panose="02000000000000000000" pitchFamily="2" charset="0"/>
                <a:cs typeface="Arial"/>
              </a:rPr>
              <a:t>entreprises</a:t>
            </a:r>
            <a:r>
              <a:rPr lang="en-US" sz="1400" dirty="0">
                <a:solidFill>
                  <a:srgbClr val="4B4E51"/>
                </a:solidFill>
                <a:latin typeface="Arial"/>
                <a:ea typeface="Roboto Light" panose="02000000000000000000" pitchFamily="2" charset="0"/>
                <a:cs typeface="Arial"/>
              </a:rPr>
              <a:t> de </a:t>
            </a:r>
            <a:r>
              <a:rPr lang="en-US" sz="1400" dirty="0" err="1">
                <a:solidFill>
                  <a:srgbClr val="4B4E51"/>
                </a:solidFill>
                <a:latin typeface="Arial"/>
                <a:ea typeface="Roboto Light" panose="02000000000000000000" pitchFamily="2" charset="0"/>
                <a:cs typeface="Arial"/>
              </a:rPr>
              <a:t>diverses</a:t>
            </a:r>
            <a:r>
              <a:rPr lang="en-US" sz="1400" dirty="0">
                <a:solidFill>
                  <a:srgbClr val="4B4E51"/>
                </a:solidFill>
                <a:latin typeface="Arial"/>
                <a:ea typeface="Roboto Light" panose="02000000000000000000" pitchFamily="2" charset="0"/>
                <a:cs typeface="Arial"/>
              </a:rPr>
              <a:t> industries (</a:t>
            </a:r>
            <a:r>
              <a:rPr lang="en-US" sz="1400" dirty="0" err="1">
                <a:solidFill>
                  <a:srgbClr val="4B4E51"/>
                </a:solidFill>
                <a:latin typeface="Arial"/>
                <a:ea typeface="Roboto Light" panose="02000000000000000000" pitchFamily="2" charset="0"/>
                <a:cs typeface="Arial"/>
              </a:rPr>
              <a:t>pétrole</a:t>
            </a:r>
            <a:r>
              <a:rPr lang="en-US" sz="1400" dirty="0">
                <a:solidFill>
                  <a:srgbClr val="4B4E51"/>
                </a:solidFill>
                <a:latin typeface="Arial"/>
                <a:ea typeface="Roboto Light" panose="02000000000000000000" pitchFamily="2" charset="0"/>
                <a:cs typeface="Arial"/>
              </a:rPr>
              <a:t> et </a:t>
            </a:r>
            <a:r>
              <a:rPr lang="en-US" sz="1400" dirty="0" err="1">
                <a:solidFill>
                  <a:srgbClr val="4B4E51"/>
                </a:solidFill>
                <a:latin typeface="Arial"/>
                <a:ea typeface="Roboto Light" panose="02000000000000000000" pitchFamily="2" charset="0"/>
                <a:cs typeface="Arial"/>
              </a:rPr>
              <a:t>gaz</a:t>
            </a:r>
            <a:r>
              <a:rPr lang="en-US" sz="1400" dirty="0">
                <a:solidFill>
                  <a:srgbClr val="4B4E51"/>
                </a:solidFill>
                <a:latin typeface="Arial"/>
                <a:ea typeface="Roboto Light" panose="02000000000000000000" pitchFamily="2" charset="0"/>
                <a:cs typeface="Arial"/>
              </a:rPr>
              <a:t> / mines / alimentation / transport / etc.)</a:t>
            </a:r>
          </a:p>
          <a:p>
            <a:pPr indent="-359338">
              <a:buFont typeface="Menlo Regular" panose="020B0609030804020204" pitchFamily="49" charset="0"/>
              <a:buChar char="▻"/>
            </a:pPr>
            <a:endParaRPr lang="en-US" sz="1400" dirty="0">
              <a:solidFill>
                <a:srgbClr val="4B4E51"/>
              </a:solidFill>
              <a:latin typeface="Arial"/>
              <a:ea typeface="Roboto Light" panose="02000000000000000000" pitchFamily="2" charset="0"/>
              <a:cs typeface="Arial"/>
            </a:endParaRPr>
          </a:p>
        </p:txBody>
      </p:sp>
      <p:pic>
        <p:nvPicPr>
          <p:cNvPr id="6" name="Image 5">
            <a:extLst>
              <a:ext uri="{FF2B5EF4-FFF2-40B4-BE49-F238E27FC236}">
                <a16:creationId xmlns:a16="http://schemas.microsoft.com/office/drawing/2014/main" id="{173A301F-CF3E-636E-4E1B-E1FE73AD0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12" y="1426894"/>
            <a:ext cx="7251760" cy="4777428"/>
          </a:xfrm>
          <a:prstGeom prst="rect">
            <a:avLst/>
          </a:prstGeom>
        </p:spPr>
      </p:pic>
    </p:spTree>
    <p:extLst>
      <p:ext uri="{BB962C8B-B14F-4D97-AF65-F5344CB8AC3E}">
        <p14:creationId xmlns:p14="http://schemas.microsoft.com/office/powerpoint/2010/main" val="85071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4896-7C96-AA71-6343-1EED77223551}"/>
              </a:ext>
            </a:extLst>
          </p:cNvPr>
          <p:cNvSpPr>
            <a:spLocks noGrp="1"/>
          </p:cNvSpPr>
          <p:nvPr>
            <p:ph type="title"/>
          </p:nvPr>
        </p:nvSpPr>
        <p:spPr/>
        <p:txBody>
          <a:bodyPr/>
          <a:lstStyle/>
          <a:p>
            <a:r>
              <a:rPr lang="en-CA" dirty="0" err="1"/>
              <a:t>Qu’est-ce</a:t>
            </a:r>
            <a:r>
              <a:rPr lang="en-CA" dirty="0"/>
              <a:t> que Borealis ?</a:t>
            </a:r>
            <a:endParaRPr lang="en-US" dirty="0"/>
          </a:p>
        </p:txBody>
      </p:sp>
      <p:sp>
        <p:nvSpPr>
          <p:cNvPr id="8" name="TextBox 7">
            <a:extLst>
              <a:ext uri="{FF2B5EF4-FFF2-40B4-BE49-F238E27FC236}">
                <a16:creationId xmlns:a16="http://schemas.microsoft.com/office/drawing/2014/main" id="{1E456B06-DD80-1269-25A3-C2833044FDFC}"/>
              </a:ext>
            </a:extLst>
          </p:cNvPr>
          <p:cNvSpPr txBox="1"/>
          <p:nvPr/>
        </p:nvSpPr>
        <p:spPr>
          <a:xfrm>
            <a:off x="836612" y="2410323"/>
            <a:ext cx="3821502" cy="2585323"/>
          </a:xfrm>
          <a:prstGeom prst="rect">
            <a:avLst/>
          </a:prstGeom>
          <a:noFill/>
        </p:spPr>
        <p:txBody>
          <a:bodyPr wrap="square" rtlCol="0">
            <a:spAutoFit/>
          </a:bodyPr>
          <a:lstStyle/>
          <a:p>
            <a:r>
              <a:rPr lang="fr-FR" dirty="0">
                <a:solidFill>
                  <a:srgbClr val="000000"/>
                </a:solidFill>
                <a:latin typeface="Calibri" panose="020F0502020204030204" pitchFamily="34" charset="0"/>
              </a:rPr>
              <a:t>Borealis est un logiciel de gestion des relations avec les parties prenantes personnalisable, basé sur le Web. </a:t>
            </a:r>
          </a:p>
          <a:p>
            <a:r>
              <a:rPr lang="fr-FR" dirty="0">
                <a:solidFill>
                  <a:srgbClr val="000000"/>
                </a:solidFill>
                <a:latin typeface="Calibri" panose="020F0502020204030204" pitchFamily="34" charset="0"/>
              </a:rPr>
              <a:t>
Il s’agit d’une base de données où vous stockez des informations sur vos parties prenantes - individus et organisations - et vos interactions avec elles.</a:t>
            </a:r>
            <a:endParaRPr lang="en-US" dirty="0"/>
          </a:p>
        </p:txBody>
      </p:sp>
      <p:pic>
        <p:nvPicPr>
          <p:cNvPr id="9" name="Online Media 5" title="What is Borealis Stakeholder Engagement Software?">
            <a:hlinkClick r:id="" action="ppaction://media"/>
            <a:extLst>
              <a:ext uri="{FF2B5EF4-FFF2-40B4-BE49-F238E27FC236}">
                <a16:creationId xmlns:a16="http://schemas.microsoft.com/office/drawing/2014/main" id="{295CDB0D-32FD-08FD-666B-4F8899C8403C}"/>
              </a:ext>
            </a:extLst>
          </p:cNvPr>
          <p:cNvPicPr>
            <a:picLocks noGrp="1" noRot="1" noChangeAspect="1"/>
          </p:cNvPicPr>
          <p:nvPr>
            <p:ph idx="1"/>
            <a:videoFile r:link="rId1"/>
          </p:nvPr>
        </p:nvPicPr>
        <p:blipFill>
          <a:blip r:embed="rId3"/>
          <a:stretch>
            <a:fillRect/>
          </a:stretch>
        </p:blipFill>
        <p:spPr>
          <a:xfrm>
            <a:off x="5183188" y="1680591"/>
            <a:ext cx="6172200" cy="3487293"/>
          </a:xfrm>
          <a:prstGeom prst="rect">
            <a:avLst/>
          </a:prstGeom>
        </p:spPr>
      </p:pic>
    </p:spTree>
    <p:extLst>
      <p:ext uri="{BB962C8B-B14F-4D97-AF65-F5344CB8AC3E}">
        <p14:creationId xmlns:p14="http://schemas.microsoft.com/office/powerpoint/2010/main" val="148891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09B34C-9FCA-67B9-2F64-01CBDB69E7FB}"/>
              </a:ext>
            </a:extLst>
          </p:cNvPr>
          <p:cNvSpPr txBox="1"/>
          <p:nvPr/>
        </p:nvSpPr>
        <p:spPr>
          <a:xfrm>
            <a:off x="1615216" y="4914847"/>
            <a:ext cx="842132" cy="21544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800" dirty="0">
                <a:solidFill>
                  <a:schemeClr val="accent2">
                    <a:lumMod val="50000"/>
                  </a:schemeClr>
                </a:solidFill>
                <a:latin typeface="Arial" panose="020B0604020202020204" pitchFamily="34" charset="0"/>
                <a:cs typeface="Arial" panose="020B0604020202020204" pitchFamily="34" charset="0"/>
              </a:rPr>
              <a:t>Individus</a:t>
            </a:r>
            <a:endParaRPr lang="en-CA" sz="800" dirty="0">
              <a:solidFill>
                <a:schemeClr val="accent2">
                  <a:lumMod val="50000"/>
                </a:schemeClr>
              </a:solidFill>
            </a:endParaRPr>
          </a:p>
        </p:txBody>
      </p:sp>
      <p:sp>
        <p:nvSpPr>
          <p:cNvPr id="8" name="Title 7">
            <a:extLst>
              <a:ext uri="{FF2B5EF4-FFF2-40B4-BE49-F238E27FC236}">
                <a16:creationId xmlns:a16="http://schemas.microsoft.com/office/drawing/2014/main" id="{E49D4B92-DFC7-08F6-A02A-D91A44CEFE65}"/>
              </a:ext>
            </a:extLst>
          </p:cNvPr>
          <p:cNvSpPr>
            <a:spLocks noGrp="1"/>
          </p:cNvSpPr>
          <p:nvPr>
            <p:ph type="title"/>
          </p:nvPr>
        </p:nvSpPr>
        <p:spPr/>
        <p:txBody>
          <a:bodyPr/>
          <a:lstStyle/>
          <a:p>
            <a:r>
              <a:rPr lang="en-CA" dirty="0"/>
              <a:t>Module de base: </a:t>
            </a:r>
            <a:br>
              <a:rPr lang="en-CA" dirty="0"/>
            </a:br>
            <a:r>
              <a:rPr lang="en-CA" dirty="0"/>
              <a:t>Engagement des parties </a:t>
            </a:r>
            <a:r>
              <a:rPr lang="en-CA" dirty="0" err="1"/>
              <a:t>prenantes</a:t>
            </a:r>
            <a:endParaRPr lang="en-CA" dirty="0"/>
          </a:p>
        </p:txBody>
      </p:sp>
      <p:sp>
        <p:nvSpPr>
          <p:cNvPr id="141" name="Rectangle: Rounded Corners 140">
            <a:extLst>
              <a:ext uri="{FF2B5EF4-FFF2-40B4-BE49-F238E27FC236}">
                <a16:creationId xmlns:a16="http://schemas.microsoft.com/office/drawing/2014/main" id="{246E773F-6942-8C48-B377-B41A5878C061}"/>
              </a:ext>
            </a:extLst>
          </p:cNvPr>
          <p:cNvSpPr/>
          <p:nvPr/>
        </p:nvSpPr>
        <p:spPr>
          <a:xfrm>
            <a:off x="6197720" y="2159002"/>
            <a:ext cx="2371259" cy="3550044"/>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pPr algn="ctr"/>
            <a:r>
              <a:rPr lang="en-CA" b="1" dirty="0" err="1"/>
              <a:t>Organisez</a:t>
            </a:r>
            <a:r>
              <a:rPr lang="en-CA" b="1" dirty="0"/>
              <a:t> </a:t>
            </a:r>
            <a:r>
              <a:rPr lang="en-CA" b="1" dirty="0" err="1"/>
              <a:t>votre</a:t>
            </a:r>
            <a:r>
              <a:rPr lang="en-CA" b="1" dirty="0"/>
              <a:t> travail</a:t>
            </a:r>
          </a:p>
        </p:txBody>
      </p:sp>
      <p:sp>
        <p:nvSpPr>
          <p:cNvPr id="135" name="Rectangle: Rounded Corners 134">
            <a:extLst>
              <a:ext uri="{FF2B5EF4-FFF2-40B4-BE49-F238E27FC236}">
                <a16:creationId xmlns:a16="http://schemas.microsoft.com/office/drawing/2014/main" id="{C2585EE8-6D99-7FDB-BE8A-E939AE892AB4}"/>
              </a:ext>
            </a:extLst>
          </p:cNvPr>
          <p:cNvSpPr/>
          <p:nvPr/>
        </p:nvSpPr>
        <p:spPr>
          <a:xfrm>
            <a:off x="3443994" y="2159001"/>
            <a:ext cx="2003602" cy="3531664"/>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pPr algn="ctr"/>
            <a:r>
              <a:rPr lang="en-CA" b="1" dirty="0" err="1"/>
              <a:t>Enregistrez</a:t>
            </a:r>
            <a:r>
              <a:rPr lang="en-CA" b="1" dirty="0"/>
              <a:t> </a:t>
            </a:r>
            <a:r>
              <a:rPr lang="en-CA" b="1" dirty="0" err="1"/>
              <a:t>vos</a:t>
            </a:r>
            <a:r>
              <a:rPr lang="en-CA" b="1" dirty="0"/>
              <a:t> interactions</a:t>
            </a:r>
          </a:p>
        </p:txBody>
      </p:sp>
      <p:pic>
        <p:nvPicPr>
          <p:cNvPr id="85" name="Graphic 84" descr="City outline">
            <a:extLst>
              <a:ext uri="{FF2B5EF4-FFF2-40B4-BE49-F238E27FC236}">
                <a16:creationId xmlns:a16="http://schemas.microsoft.com/office/drawing/2014/main" id="{9D378796-2802-3372-4C9A-68610DF26F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948" y="4637011"/>
            <a:ext cx="415634" cy="392390"/>
          </a:xfrm>
          <a:prstGeom prst="rect">
            <a:avLst/>
          </a:prstGeom>
        </p:spPr>
      </p:pic>
      <p:sp>
        <p:nvSpPr>
          <p:cNvPr id="123" name="TextBox 122">
            <a:extLst>
              <a:ext uri="{FF2B5EF4-FFF2-40B4-BE49-F238E27FC236}">
                <a16:creationId xmlns:a16="http://schemas.microsoft.com/office/drawing/2014/main" id="{0C0417A0-5F5B-C788-ABB8-36A68142CB6B}"/>
              </a:ext>
            </a:extLst>
          </p:cNvPr>
          <p:cNvSpPr txBox="1"/>
          <p:nvPr/>
        </p:nvSpPr>
        <p:spPr>
          <a:xfrm>
            <a:off x="1676553" y="3876743"/>
            <a:ext cx="842132" cy="25391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050" dirty="0">
                <a:solidFill>
                  <a:schemeClr val="accent2">
                    <a:lumMod val="50000"/>
                  </a:schemeClr>
                </a:solidFill>
                <a:latin typeface="Arial" panose="020B0604020202020204" pitchFamily="34" charset="0"/>
                <a:cs typeface="Arial" panose="020B0604020202020204" pitchFamily="34" charset="0"/>
              </a:rPr>
              <a:t>Individus</a:t>
            </a:r>
            <a:endParaRPr lang="en-CA" sz="1050" dirty="0">
              <a:solidFill>
                <a:schemeClr val="accent2">
                  <a:lumMod val="50000"/>
                </a:schemeClr>
              </a:solidFill>
            </a:endParaRPr>
          </a:p>
        </p:txBody>
      </p:sp>
      <p:pic>
        <p:nvPicPr>
          <p:cNvPr id="126" name="Graphic 125" descr="Handshake with solid fill">
            <a:extLst>
              <a:ext uri="{FF2B5EF4-FFF2-40B4-BE49-F238E27FC236}">
                <a16:creationId xmlns:a16="http://schemas.microsoft.com/office/drawing/2014/main" id="{BC5A4A3C-5764-34A0-5E00-1D9E61A4ED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78535" y="3812402"/>
            <a:ext cx="332574" cy="313976"/>
          </a:xfrm>
          <a:prstGeom prst="rect">
            <a:avLst/>
          </a:prstGeom>
        </p:spPr>
      </p:pic>
      <p:pic>
        <p:nvPicPr>
          <p:cNvPr id="130" name="Graphic 129" descr="Meeting with solid fill">
            <a:extLst>
              <a:ext uri="{FF2B5EF4-FFF2-40B4-BE49-F238E27FC236}">
                <a16:creationId xmlns:a16="http://schemas.microsoft.com/office/drawing/2014/main" id="{193BDFC5-E147-31C8-69A9-DA300B77E2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8535" y="4853526"/>
            <a:ext cx="332574" cy="313976"/>
          </a:xfrm>
          <a:prstGeom prst="rect">
            <a:avLst/>
          </a:prstGeom>
        </p:spPr>
      </p:pic>
      <p:pic>
        <p:nvPicPr>
          <p:cNvPr id="132" name="Graphic 131" descr="Envelope with solid fill">
            <a:extLst>
              <a:ext uri="{FF2B5EF4-FFF2-40B4-BE49-F238E27FC236}">
                <a16:creationId xmlns:a16="http://schemas.microsoft.com/office/drawing/2014/main" id="{A0A99591-967D-9867-E38D-AD534ED9DA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78535" y="3291840"/>
            <a:ext cx="332574" cy="313976"/>
          </a:xfrm>
          <a:prstGeom prst="rect">
            <a:avLst/>
          </a:prstGeom>
        </p:spPr>
      </p:pic>
      <p:pic>
        <p:nvPicPr>
          <p:cNvPr id="134" name="Graphic 133" descr="Phone Vibration with solid fill">
            <a:extLst>
              <a:ext uri="{FF2B5EF4-FFF2-40B4-BE49-F238E27FC236}">
                <a16:creationId xmlns:a16="http://schemas.microsoft.com/office/drawing/2014/main" id="{4B5F1A24-120F-27C8-A30D-D42089AF4B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78535" y="4332964"/>
            <a:ext cx="332574" cy="313976"/>
          </a:xfrm>
          <a:prstGeom prst="rect">
            <a:avLst/>
          </a:prstGeom>
        </p:spPr>
      </p:pic>
      <p:sp>
        <p:nvSpPr>
          <p:cNvPr id="137" name="TextBox 136">
            <a:extLst>
              <a:ext uri="{FF2B5EF4-FFF2-40B4-BE49-F238E27FC236}">
                <a16:creationId xmlns:a16="http://schemas.microsoft.com/office/drawing/2014/main" id="{81DD6078-17CE-C49E-F003-C3C0CE3E69FF}"/>
              </a:ext>
            </a:extLst>
          </p:cNvPr>
          <p:cNvSpPr txBox="1"/>
          <p:nvPr/>
        </p:nvSpPr>
        <p:spPr>
          <a:xfrm>
            <a:off x="3926151" y="4102713"/>
            <a:ext cx="1037343" cy="253916"/>
          </a:xfrm>
          <a:prstGeom prst="rect">
            <a:avLst/>
          </a:prstGeom>
          <a:noFill/>
        </p:spPr>
        <p:txBody>
          <a:bodyPr wrap="square" rtlCol="0">
            <a:spAutoFit/>
          </a:bodyPr>
          <a:lstStyle/>
          <a:p>
            <a:pPr algn="ctr"/>
            <a:r>
              <a:rPr lang="fr-FR" sz="1050" dirty="0">
                <a:solidFill>
                  <a:schemeClr val="accent5"/>
                </a:solidFill>
                <a:latin typeface="Arial" panose="020B0604020202020204" pitchFamily="34" charset="0"/>
                <a:cs typeface="Arial" panose="020B0604020202020204" pitchFamily="34" charset="0"/>
              </a:rPr>
              <a:t>Rencontres</a:t>
            </a:r>
            <a:endParaRPr lang="en-CA" sz="1050" dirty="0">
              <a:solidFill>
                <a:schemeClr val="accent5"/>
              </a:solidFill>
            </a:endParaRPr>
          </a:p>
        </p:txBody>
      </p:sp>
      <p:sp>
        <p:nvSpPr>
          <p:cNvPr id="138" name="TextBox 137">
            <a:extLst>
              <a:ext uri="{FF2B5EF4-FFF2-40B4-BE49-F238E27FC236}">
                <a16:creationId xmlns:a16="http://schemas.microsoft.com/office/drawing/2014/main" id="{A310B351-DCED-7E06-87FE-28366199BDB4}"/>
              </a:ext>
            </a:extLst>
          </p:cNvPr>
          <p:cNvSpPr txBox="1"/>
          <p:nvPr/>
        </p:nvSpPr>
        <p:spPr>
          <a:xfrm>
            <a:off x="3926151" y="5143839"/>
            <a:ext cx="1037344" cy="253916"/>
          </a:xfrm>
          <a:prstGeom prst="rect">
            <a:avLst/>
          </a:prstGeom>
          <a:noFill/>
        </p:spPr>
        <p:txBody>
          <a:bodyPr wrap="square" rtlCol="0">
            <a:spAutoFit/>
          </a:bodyPr>
          <a:lstStyle/>
          <a:p>
            <a:pPr algn="ctr"/>
            <a:r>
              <a:rPr lang="fr-FR" sz="1050" dirty="0">
                <a:solidFill>
                  <a:schemeClr val="accent5"/>
                </a:solidFill>
                <a:latin typeface="Arial" panose="020B0604020202020204" pitchFamily="34" charset="0"/>
                <a:cs typeface="Arial" panose="020B0604020202020204" pitchFamily="34" charset="0"/>
              </a:rPr>
              <a:t>Evénements</a:t>
            </a:r>
            <a:endParaRPr lang="en-CA" sz="1050" dirty="0">
              <a:solidFill>
                <a:schemeClr val="accent5"/>
              </a:solidFill>
            </a:endParaRPr>
          </a:p>
        </p:txBody>
      </p:sp>
      <p:sp>
        <p:nvSpPr>
          <p:cNvPr id="139" name="TextBox 138">
            <a:extLst>
              <a:ext uri="{FF2B5EF4-FFF2-40B4-BE49-F238E27FC236}">
                <a16:creationId xmlns:a16="http://schemas.microsoft.com/office/drawing/2014/main" id="{283F7342-84E8-5DBB-8E37-D2CA6FD014D8}"/>
              </a:ext>
            </a:extLst>
          </p:cNvPr>
          <p:cNvSpPr txBox="1"/>
          <p:nvPr/>
        </p:nvSpPr>
        <p:spPr>
          <a:xfrm>
            <a:off x="3926151" y="3582151"/>
            <a:ext cx="1037343" cy="253916"/>
          </a:xfrm>
          <a:prstGeom prst="rect">
            <a:avLst/>
          </a:prstGeom>
          <a:noFill/>
        </p:spPr>
        <p:txBody>
          <a:bodyPr wrap="square" rtlCol="0">
            <a:spAutoFit/>
          </a:bodyPr>
          <a:lstStyle/>
          <a:p>
            <a:pPr algn="ctr"/>
            <a:r>
              <a:rPr lang="fr-FR" sz="1050" dirty="0">
                <a:solidFill>
                  <a:schemeClr val="accent5"/>
                </a:solidFill>
                <a:latin typeface="Arial" panose="020B0604020202020204" pitchFamily="34" charset="0"/>
                <a:cs typeface="Arial" panose="020B0604020202020204" pitchFamily="34" charset="0"/>
              </a:rPr>
              <a:t>Courriels</a:t>
            </a:r>
            <a:endParaRPr lang="en-CA" sz="1050" dirty="0">
              <a:solidFill>
                <a:schemeClr val="accent5"/>
              </a:solidFill>
            </a:endParaRPr>
          </a:p>
        </p:txBody>
      </p:sp>
      <p:sp>
        <p:nvSpPr>
          <p:cNvPr id="140" name="TextBox 139">
            <a:extLst>
              <a:ext uri="{FF2B5EF4-FFF2-40B4-BE49-F238E27FC236}">
                <a16:creationId xmlns:a16="http://schemas.microsoft.com/office/drawing/2014/main" id="{D28A55E5-F663-D379-0383-DE1141416F1C}"/>
              </a:ext>
            </a:extLst>
          </p:cNvPr>
          <p:cNvSpPr txBox="1"/>
          <p:nvPr/>
        </p:nvSpPr>
        <p:spPr>
          <a:xfrm>
            <a:off x="3926151" y="4623275"/>
            <a:ext cx="1037343" cy="253916"/>
          </a:xfrm>
          <a:prstGeom prst="rect">
            <a:avLst/>
          </a:prstGeom>
          <a:noFill/>
        </p:spPr>
        <p:txBody>
          <a:bodyPr wrap="square" rtlCol="0">
            <a:spAutoFit/>
          </a:bodyPr>
          <a:lstStyle/>
          <a:p>
            <a:pPr algn="ctr"/>
            <a:r>
              <a:rPr lang="fr-FR" sz="1050" dirty="0">
                <a:solidFill>
                  <a:schemeClr val="accent5"/>
                </a:solidFill>
                <a:latin typeface="Arial" panose="020B0604020202020204" pitchFamily="34" charset="0"/>
                <a:cs typeface="Arial" panose="020B0604020202020204" pitchFamily="34" charset="0"/>
              </a:rPr>
              <a:t>Appels</a:t>
            </a:r>
            <a:endParaRPr lang="en-CA" sz="1050" dirty="0">
              <a:solidFill>
                <a:schemeClr val="accent5"/>
              </a:solidFill>
            </a:endParaRPr>
          </a:p>
        </p:txBody>
      </p:sp>
      <p:sp>
        <p:nvSpPr>
          <p:cNvPr id="148" name="TextBox 147">
            <a:extLst>
              <a:ext uri="{FF2B5EF4-FFF2-40B4-BE49-F238E27FC236}">
                <a16:creationId xmlns:a16="http://schemas.microsoft.com/office/drawing/2014/main" id="{20236423-D22F-0F82-CF81-3206695B1ECF}"/>
              </a:ext>
            </a:extLst>
          </p:cNvPr>
          <p:cNvSpPr txBox="1"/>
          <p:nvPr/>
        </p:nvSpPr>
        <p:spPr>
          <a:xfrm>
            <a:off x="446742" y="2236228"/>
            <a:ext cx="2368768" cy="646331"/>
          </a:xfrm>
          <a:prstGeom prst="rect">
            <a:avLst/>
          </a:prstGeom>
          <a:noFill/>
        </p:spPr>
        <p:txBody>
          <a:bodyPr wrap="square" rtlCol="0">
            <a:spAutoFit/>
          </a:bodyPr>
          <a:lstStyle/>
          <a:p>
            <a:pPr algn="ctr"/>
            <a:r>
              <a:rPr lang="en-CA" b="1" dirty="0" err="1"/>
              <a:t>Identifiez</a:t>
            </a:r>
            <a:r>
              <a:rPr lang="en-CA" b="1" dirty="0"/>
              <a:t> </a:t>
            </a:r>
            <a:r>
              <a:rPr lang="en-CA" b="1" dirty="0" err="1"/>
              <a:t>vos</a:t>
            </a:r>
            <a:r>
              <a:rPr lang="en-CA" b="1" dirty="0"/>
              <a:t> parties </a:t>
            </a:r>
            <a:r>
              <a:rPr lang="en-CA" b="1" dirty="0" err="1"/>
              <a:t>prenantes</a:t>
            </a:r>
            <a:endParaRPr lang="en-CA" b="1" dirty="0"/>
          </a:p>
        </p:txBody>
      </p:sp>
      <p:sp>
        <p:nvSpPr>
          <p:cNvPr id="149" name="Rectangle: Rounded Corners 148">
            <a:extLst>
              <a:ext uri="{FF2B5EF4-FFF2-40B4-BE49-F238E27FC236}">
                <a16:creationId xmlns:a16="http://schemas.microsoft.com/office/drawing/2014/main" id="{84CA2786-565B-7F8F-0DDA-9B959EDFB059}"/>
              </a:ext>
            </a:extLst>
          </p:cNvPr>
          <p:cNvSpPr/>
          <p:nvPr/>
        </p:nvSpPr>
        <p:spPr>
          <a:xfrm>
            <a:off x="484842" y="2951555"/>
            <a:ext cx="2144526" cy="2446199"/>
          </a:xfrm>
          <a:prstGeom prst="roundRect">
            <a:avLst>
              <a:gd name="adj" fmla="val 38875"/>
            </a:avLst>
          </a:prstGeom>
          <a:noFill/>
          <a:ln w="762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TextBox 158">
            <a:extLst>
              <a:ext uri="{FF2B5EF4-FFF2-40B4-BE49-F238E27FC236}">
                <a16:creationId xmlns:a16="http://schemas.microsoft.com/office/drawing/2014/main" id="{50540086-526F-D9E6-08CE-7F9510BF34B4}"/>
              </a:ext>
            </a:extLst>
          </p:cNvPr>
          <p:cNvSpPr txBox="1"/>
          <p:nvPr/>
        </p:nvSpPr>
        <p:spPr>
          <a:xfrm>
            <a:off x="612787" y="3876743"/>
            <a:ext cx="1070480" cy="253916"/>
          </a:xfrm>
          <a:prstGeom prst="rect">
            <a:avLst/>
          </a:prstGeom>
          <a:noFill/>
        </p:spPr>
        <p:txBody>
          <a:bodyPr wrap="square" rtlCol="0">
            <a:spAutoFit/>
          </a:bodyPr>
          <a:lstStyle/>
          <a:p>
            <a:pPr algn="ctr"/>
            <a:r>
              <a:rPr lang="fr-FR" sz="1050" dirty="0">
                <a:solidFill>
                  <a:schemeClr val="tx1">
                    <a:lumMod val="50000"/>
                    <a:lumOff val="50000"/>
                  </a:schemeClr>
                </a:solidFill>
                <a:latin typeface="Arial" panose="020B0604020202020204" pitchFamily="34" charset="0"/>
                <a:cs typeface="Arial" panose="020B0604020202020204" pitchFamily="34" charset="0"/>
              </a:rPr>
              <a:t>Organisations</a:t>
            </a:r>
            <a:endParaRPr lang="en-CA" sz="1050" dirty="0">
              <a:solidFill>
                <a:schemeClr val="tx1">
                  <a:lumMod val="50000"/>
                  <a:lumOff val="50000"/>
                </a:schemeClr>
              </a:solidFill>
            </a:endParaRPr>
          </a:p>
        </p:txBody>
      </p:sp>
      <p:sp>
        <p:nvSpPr>
          <p:cNvPr id="160" name="TextBox 159">
            <a:extLst>
              <a:ext uri="{FF2B5EF4-FFF2-40B4-BE49-F238E27FC236}">
                <a16:creationId xmlns:a16="http://schemas.microsoft.com/office/drawing/2014/main" id="{40B03340-B72B-6690-1A1F-961A53AD2CDA}"/>
              </a:ext>
            </a:extLst>
          </p:cNvPr>
          <p:cNvSpPr txBox="1"/>
          <p:nvPr/>
        </p:nvSpPr>
        <p:spPr>
          <a:xfrm>
            <a:off x="8961708" y="2250213"/>
            <a:ext cx="2371259" cy="861774"/>
          </a:xfrm>
          <a:prstGeom prst="rect">
            <a:avLst/>
          </a:prstGeom>
          <a:noFill/>
        </p:spPr>
        <p:txBody>
          <a:bodyPr wrap="square" rtlCol="0">
            <a:spAutoFit/>
          </a:bodyPr>
          <a:lstStyle/>
          <a:p>
            <a:pPr algn="ctr"/>
            <a:r>
              <a:rPr lang="en-CA" b="1" dirty="0" err="1">
                <a:solidFill>
                  <a:schemeClr val="dk1"/>
                </a:solidFill>
              </a:rPr>
              <a:t>Générez</a:t>
            </a:r>
            <a:r>
              <a:rPr lang="en-CA" b="1" dirty="0">
                <a:solidFill>
                  <a:schemeClr val="dk1"/>
                </a:solidFill>
              </a:rPr>
              <a:t> </a:t>
            </a:r>
            <a:r>
              <a:rPr lang="en-CA" b="1" dirty="0" err="1">
                <a:solidFill>
                  <a:schemeClr val="dk1"/>
                </a:solidFill>
              </a:rPr>
              <a:t>vos</a:t>
            </a:r>
            <a:r>
              <a:rPr lang="en-CA" b="1" dirty="0">
                <a:solidFill>
                  <a:schemeClr val="dk1"/>
                </a:solidFill>
              </a:rPr>
              <a:t> rapports</a:t>
            </a:r>
          </a:p>
          <a:p>
            <a:pPr algn="ctr"/>
            <a:endParaRPr lang="en-CA" sz="1400" dirty="0"/>
          </a:p>
        </p:txBody>
      </p:sp>
      <p:pic>
        <p:nvPicPr>
          <p:cNvPr id="164" name="Graphic 163" descr="Folder with solid fill">
            <a:extLst>
              <a:ext uri="{FF2B5EF4-FFF2-40B4-BE49-F238E27FC236}">
                <a16:creationId xmlns:a16="http://schemas.microsoft.com/office/drawing/2014/main" id="{10490AAA-365E-6FDF-B609-5931F41907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29708" y="3715387"/>
            <a:ext cx="1940821" cy="2146058"/>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162" name="TextBox 161">
            <a:extLst>
              <a:ext uri="{FF2B5EF4-FFF2-40B4-BE49-F238E27FC236}">
                <a16:creationId xmlns:a16="http://schemas.microsoft.com/office/drawing/2014/main" id="{816BE022-30F5-751F-BDC4-9FB0DB64561B}"/>
              </a:ext>
            </a:extLst>
          </p:cNvPr>
          <p:cNvSpPr txBox="1"/>
          <p:nvPr/>
        </p:nvSpPr>
        <p:spPr>
          <a:xfrm>
            <a:off x="6496051" y="5436749"/>
            <a:ext cx="1652738" cy="253916"/>
          </a:xfrm>
          <a:prstGeom prst="rect">
            <a:avLst/>
          </a:prstGeom>
          <a:noFill/>
        </p:spPr>
        <p:txBody>
          <a:bodyPr wrap="square" rtlCol="0">
            <a:spAutoFit/>
          </a:bodyPr>
          <a:lstStyle/>
          <a:p>
            <a:pPr algn="ctr"/>
            <a:r>
              <a:rPr lang="en-CA" sz="1050" dirty="0"/>
              <a:t>Plans de participation</a:t>
            </a:r>
          </a:p>
        </p:txBody>
      </p:sp>
      <p:sp>
        <p:nvSpPr>
          <p:cNvPr id="176" name="Flowchart: Card 175">
            <a:extLst>
              <a:ext uri="{FF2B5EF4-FFF2-40B4-BE49-F238E27FC236}">
                <a16:creationId xmlns:a16="http://schemas.microsoft.com/office/drawing/2014/main" id="{98BAB23A-E669-A1A5-469F-41DC807D75E9}"/>
              </a:ext>
            </a:extLst>
          </p:cNvPr>
          <p:cNvSpPr/>
          <p:nvPr/>
        </p:nvSpPr>
        <p:spPr>
          <a:xfrm>
            <a:off x="9381244" y="3065965"/>
            <a:ext cx="1532189" cy="1947117"/>
          </a:xfrm>
          <a:prstGeom prst="flowChartPunchedCard">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pic>
        <p:nvPicPr>
          <p:cNvPr id="178" name="Graphic 177" descr="Pie chart with solid fill">
            <a:extLst>
              <a:ext uri="{FF2B5EF4-FFF2-40B4-BE49-F238E27FC236}">
                <a16:creationId xmlns:a16="http://schemas.microsoft.com/office/drawing/2014/main" id="{A17C32A8-84D1-270E-3D7F-C7C3FC5F52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26436" y="3285040"/>
            <a:ext cx="613068" cy="591703"/>
          </a:xfrm>
          <a:prstGeom prst="rect">
            <a:avLst/>
          </a:prstGeom>
        </p:spPr>
      </p:pic>
      <p:pic>
        <p:nvPicPr>
          <p:cNvPr id="180" name="Graphic 179" descr="Hamburger Menu Icon with solid fill">
            <a:extLst>
              <a:ext uri="{FF2B5EF4-FFF2-40B4-BE49-F238E27FC236}">
                <a16:creationId xmlns:a16="http://schemas.microsoft.com/office/drawing/2014/main" id="{2B1FAC9A-E2CD-BF81-9333-7B0390856E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96707" y="3285040"/>
            <a:ext cx="613068" cy="591703"/>
          </a:xfrm>
          <a:prstGeom prst="rect">
            <a:avLst/>
          </a:prstGeom>
        </p:spPr>
      </p:pic>
      <p:pic>
        <p:nvPicPr>
          <p:cNvPr id="182" name="Graphic 181" descr="Bar graph with upward trend with solid fill">
            <a:extLst>
              <a:ext uri="{FF2B5EF4-FFF2-40B4-BE49-F238E27FC236}">
                <a16:creationId xmlns:a16="http://schemas.microsoft.com/office/drawing/2014/main" id="{55D0975F-393B-1A77-47D7-AFCDD5D7BF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06645" y="4123373"/>
            <a:ext cx="613068" cy="591703"/>
          </a:xfrm>
          <a:prstGeom prst="rect">
            <a:avLst/>
          </a:prstGeom>
        </p:spPr>
      </p:pic>
      <p:sp>
        <p:nvSpPr>
          <p:cNvPr id="183" name="Rectangle 182">
            <a:extLst>
              <a:ext uri="{FF2B5EF4-FFF2-40B4-BE49-F238E27FC236}">
                <a16:creationId xmlns:a16="http://schemas.microsoft.com/office/drawing/2014/main" id="{702B343B-9826-29E4-B9C4-1405FE1D0C6C}"/>
              </a:ext>
            </a:extLst>
          </p:cNvPr>
          <p:cNvSpPr/>
          <p:nvPr/>
        </p:nvSpPr>
        <p:spPr>
          <a:xfrm>
            <a:off x="10163247" y="4123373"/>
            <a:ext cx="825331" cy="5917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125</a:t>
            </a:r>
          </a:p>
        </p:txBody>
      </p:sp>
      <p:sp>
        <p:nvSpPr>
          <p:cNvPr id="184" name="TextBox 183">
            <a:extLst>
              <a:ext uri="{FF2B5EF4-FFF2-40B4-BE49-F238E27FC236}">
                <a16:creationId xmlns:a16="http://schemas.microsoft.com/office/drawing/2014/main" id="{6179EF65-86F4-3E4E-71BB-ADEFA720E558}"/>
              </a:ext>
            </a:extLst>
          </p:cNvPr>
          <p:cNvSpPr txBox="1"/>
          <p:nvPr/>
        </p:nvSpPr>
        <p:spPr>
          <a:xfrm>
            <a:off x="9189221" y="3800708"/>
            <a:ext cx="1247859" cy="261610"/>
          </a:xfrm>
          <a:prstGeom prst="rect">
            <a:avLst/>
          </a:prstGeom>
          <a:noFill/>
        </p:spPr>
        <p:txBody>
          <a:bodyPr wrap="square" rtlCol="0">
            <a:spAutoFit/>
          </a:bodyPr>
          <a:lstStyle/>
          <a:p>
            <a:pPr algn="ctr"/>
            <a:r>
              <a:rPr lang="en-CA" sz="1100" dirty="0"/>
              <a:t>Widget 1 </a:t>
            </a:r>
          </a:p>
        </p:txBody>
      </p:sp>
      <p:sp>
        <p:nvSpPr>
          <p:cNvPr id="185" name="TextBox 184">
            <a:extLst>
              <a:ext uri="{FF2B5EF4-FFF2-40B4-BE49-F238E27FC236}">
                <a16:creationId xmlns:a16="http://schemas.microsoft.com/office/drawing/2014/main" id="{F3AD6A36-B953-1FFC-CB68-3F31DF67FF62}"/>
              </a:ext>
            </a:extLst>
          </p:cNvPr>
          <p:cNvSpPr txBox="1"/>
          <p:nvPr/>
        </p:nvSpPr>
        <p:spPr>
          <a:xfrm>
            <a:off x="7013117" y="3651521"/>
            <a:ext cx="689625" cy="253916"/>
          </a:xfrm>
          <a:prstGeom prst="rect">
            <a:avLst/>
          </a:prstGeom>
          <a:noFill/>
        </p:spPr>
        <p:txBody>
          <a:bodyPr wrap="square" rtlCol="0">
            <a:spAutoFit/>
          </a:bodyPr>
          <a:lstStyle/>
          <a:p>
            <a:pPr algn="ctr"/>
            <a:r>
              <a:rPr lang="en-CA" sz="1050" dirty="0" err="1"/>
              <a:t>Tâches</a:t>
            </a:r>
            <a:endParaRPr lang="en-CA" sz="1050" dirty="0"/>
          </a:p>
        </p:txBody>
      </p:sp>
      <p:pic>
        <p:nvPicPr>
          <p:cNvPr id="187" name="Graphic 186" descr="Inbox Check with solid fill">
            <a:extLst>
              <a:ext uri="{FF2B5EF4-FFF2-40B4-BE49-F238E27FC236}">
                <a16:creationId xmlns:a16="http://schemas.microsoft.com/office/drawing/2014/main" id="{EC01DD37-E4F3-85B4-6090-D253B76A853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21102" y="3283387"/>
            <a:ext cx="432000" cy="432000"/>
          </a:xfrm>
          <a:prstGeom prst="rect">
            <a:avLst/>
          </a:prstGeom>
        </p:spPr>
      </p:pic>
      <p:pic>
        <p:nvPicPr>
          <p:cNvPr id="189" name="Graphic 188" descr="Checklist with solid fill">
            <a:extLst>
              <a:ext uri="{FF2B5EF4-FFF2-40B4-BE49-F238E27FC236}">
                <a16:creationId xmlns:a16="http://schemas.microsoft.com/office/drawing/2014/main" id="{76BAADBB-C722-A504-4315-38D811CAB12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416979" y="3267737"/>
            <a:ext cx="468000" cy="468000"/>
          </a:xfrm>
          <a:prstGeom prst="rect">
            <a:avLst/>
          </a:prstGeom>
        </p:spPr>
      </p:pic>
      <p:pic>
        <p:nvPicPr>
          <p:cNvPr id="165" name="Graphic 164" descr="Handshake with solid fill">
            <a:extLst>
              <a:ext uri="{FF2B5EF4-FFF2-40B4-BE49-F238E27FC236}">
                <a16:creationId xmlns:a16="http://schemas.microsoft.com/office/drawing/2014/main" id="{EFB2D3DD-5C0E-407A-49E2-61EA7FFD1B48}"/>
              </a:ext>
            </a:extLst>
          </p:cNvPr>
          <p:cNvPicPr>
            <a:picLocks noChangeAspect="1"/>
          </p:cNvPicPr>
          <p:nvPr/>
        </p:nvPicPr>
        <p:blipFill>
          <a:blip r:embed="rId5">
            <a:extLst>
              <a:ext uri="{96DAC541-7B7A-43D3-8B79-37D633B846F1}">
                <asvg:svgBlip xmlns:asvg="http://schemas.microsoft.com/office/drawing/2016/SVG/main" r:embed="rId25"/>
              </a:ext>
            </a:extLst>
          </a:blip>
          <a:stretch>
            <a:fillRect/>
          </a:stretch>
        </p:blipFill>
        <p:spPr>
          <a:xfrm>
            <a:off x="6849357" y="4776044"/>
            <a:ext cx="228796" cy="216000"/>
          </a:xfrm>
          <a:prstGeom prst="rect">
            <a:avLst/>
          </a:prstGeom>
        </p:spPr>
      </p:pic>
      <p:pic>
        <p:nvPicPr>
          <p:cNvPr id="166" name="Graphic 165" descr="Envelope with solid fill">
            <a:extLst>
              <a:ext uri="{FF2B5EF4-FFF2-40B4-BE49-F238E27FC236}">
                <a16:creationId xmlns:a16="http://schemas.microsoft.com/office/drawing/2014/main" id="{7F67C421-448E-BBB9-7AFC-55478D99CD32}"/>
              </a:ext>
            </a:extLst>
          </p:cNvPr>
          <p:cNvPicPr>
            <a:picLocks noChangeAspect="1"/>
          </p:cNvPicPr>
          <p:nvPr/>
        </p:nvPicPr>
        <p:blipFill>
          <a:blip r:embed="rId9">
            <a:extLst>
              <a:ext uri="{96DAC541-7B7A-43D3-8B79-37D633B846F1}">
                <asvg:svgBlip xmlns:asvg="http://schemas.microsoft.com/office/drawing/2016/SVG/main" r:embed="rId26"/>
              </a:ext>
            </a:extLst>
          </a:blip>
          <a:stretch>
            <a:fillRect/>
          </a:stretch>
        </p:blipFill>
        <p:spPr>
          <a:xfrm>
            <a:off x="7199695" y="4767057"/>
            <a:ext cx="228796" cy="216000"/>
          </a:xfrm>
          <a:prstGeom prst="rect">
            <a:avLst/>
          </a:prstGeom>
        </p:spPr>
      </p:pic>
      <p:pic>
        <p:nvPicPr>
          <p:cNvPr id="167" name="Graphic 166" descr="Phone Vibration with solid fill">
            <a:extLst>
              <a:ext uri="{FF2B5EF4-FFF2-40B4-BE49-F238E27FC236}">
                <a16:creationId xmlns:a16="http://schemas.microsoft.com/office/drawing/2014/main" id="{3497D39B-2E85-A1AD-E736-09A017B24838}"/>
              </a:ext>
            </a:extLst>
          </p:cNvPr>
          <p:cNvPicPr>
            <a:picLocks noChangeAspect="1"/>
          </p:cNvPicPr>
          <p:nvPr/>
        </p:nvPicPr>
        <p:blipFill>
          <a:blip r:embed="rId11">
            <a:extLst>
              <a:ext uri="{96DAC541-7B7A-43D3-8B79-37D633B846F1}">
                <asvg:svgBlip xmlns:asvg="http://schemas.microsoft.com/office/drawing/2016/SVG/main" r:embed="rId27"/>
              </a:ext>
            </a:extLst>
          </a:blip>
          <a:stretch>
            <a:fillRect/>
          </a:stretch>
        </p:blipFill>
        <p:spPr>
          <a:xfrm>
            <a:off x="7533811" y="4767057"/>
            <a:ext cx="228796" cy="216000"/>
          </a:xfrm>
          <a:prstGeom prst="rect">
            <a:avLst/>
          </a:prstGeom>
        </p:spPr>
      </p:pic>
      <p:pic>
        <p:nvPicPr>
          <p:cNvPr id="168" name="Graphic 167" descr="City outline">
            <a:extLst>
              <a:ext uri="{FF2B5EF4-FFF2-40B4-BE49-F238E27FC236}">
                <a16:creationId xmlns:a16="http://schemas.microsoft.com/office/drawing/2014/main" id="{22717C3F-D52C-CFBB-BFDC-508C8AFD6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8959" y="4439008"/>
            <a:ext cx="305060" cy="288000"/>
          </a:xfrm>
          <a:prstGeom prst="rect">
            <a:avLst/>
          </a:prstGeom>
        </p:spPr>
      </p:pic>
      <p:sp>
        <p:nvSpPr>
          <p:cNvPr id="190" name="TextBox 189">
            <a:extLst>
              <a:ext uri="{FF2B5EF4-FFF2-40B4-BE49-F238E27FC236}">
                <a16:creationId xmlns:a16="http://schemas.microsoft.com/office/drawing/2014/main" id="{3BC65F2F-9926-4620-2396-34F1D7895CE7}"/>
              </a:ext>
            </a:extLst>
          </p:cNvPr>
          <p:cNvSpPr txBox="1"/>
          <p:nvPr/>
        </p:nvSpPr>
        <p:spPr>
          <a:xfrm>
            <a:off x="6197720" y="3657648"/>
            <a:ext cx="955667" cy="415498"/>
          </a:xfrm>
          <a:prstGeom prst="rect">
            <a:avLst/>
          </a:prstGeom>
          <a:noFill/>
        </p:spPr>
        <p:txBody>
          <a:bodyPr wrap="square" rtlCol="0">
            <a:spAutoFit/>
          </a:bodyPr>
          <a:lstStyle/>
          <a:p>
            <a:pPr algn="ctr"/>
            <a:r>
              <a:rPr lang="en-CA" sz="1050" dirty="0" err="1"/>
              <a:t>Listes</a:t>
            </a:r>
            <a:r>
              <a:rPr lang="en-CA" sz="1050" dirty="0"/>
              <a:t> de distribution </a:t>
            </a:r>
          </a:p>
        </p:txBody>
      </p:sp>
      <p:pic>
        <p:nvPicPr>
          <p:cNvPr id="192" name="Graphic 191" descr="Inbox Check with solid fill">
            <a:extLst>
              <a:ext uri="{FF2B5EF4-FFF2-40B4-BE49-F238E27FC236}">
                <a16:creationId xmlns:a16="http://schemas.microsoft.com/office/drawing/2014/main" id="{1286E88B-28E7-9C77-0B4B-09EDC87029A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40840" y="5052471"/>
            <a:ext cx="288000" cy="288000"/>
          </a:xfrm>
          <a:prstGeom prst="rect">
            <a:avLst/>
          </a:prstGeom>
        </p:spPr>
      </p:pic>
      <p:sp>
        <p:nvSpPr>
          <p:cNvPr id="193" name="TextBox 192">
            <a:extLst>
              <a:ext uri="{FF2B5EF4-FFF2-40B4-BE49-F238E27FC236}">
                <a16:creationId xmlns:a16="http://schemas.microsoft.com/office/drawing/2014/main" id="{2D2DAAD6-B18E-B985-46CE-B50E67A6F8CB}"/>
              </a:ext>
            </a:extLst>
          </p:cNvPr>
          <p:cNvSpPr txBox="1"/>
          <p:nvPr/>
        </p:nvSpPr>
        <p:spPr>
          <a:xfrm>
            <a:off x="7630934" y="3651521"/>
            <a:ext cx="746545" cy="253916"/>
          </a:xfrm>
          <a:prstGeom prst="rect">
            <a:avLst/>
          </a:prstGeom>
          <a:noFill/>
        </p:spPr>
        <p:txBody>
          <a:bodyPr wrap="square" rtlCol="0">
            <a:spAutoFit/>
          </a:bodyPr>
          <a:lstStyle/>
          <a:p>
            <a:pPr algn="ctr"/>
            <a:r>
              <a:rPr lang="en-CA" sz="1050" dirty="0" err="1"/>
              <a:t>Activités</a:t>
            </a:r>
            <a:endParaRPr lang="en-CA" sz="1050" dirty="0"/>
          </a:p>
        </p:txBody>
      </p:sp>
      <p:pic>
        <p:nvPicPr>
          <p:cNvPr id="196" name="Graphic 195" descr="Chevron arrows with solid fill">
            <a:extLst>
              <a:ext uri="{FF2B5EF4-FFF2-40B4-BE49-F238E27FC236}">
                <a16:creationId xmlns:a16="http://schemas.microsoft.com/office/drawing/2014/main" id="{CA285419-FC40-6C9E-81CB-F885F9B511F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7822543" y="3342072"/>
            <a:ext cx="326245" cy="399600"/>
          </a:xfrm>
          <a:prstGeom prst="rect">
            <a:avLst/>
          </a:prstGeom>
        </p:spPr>
      </p:pic>
      <p:pic>
        <p:nvPicPr>
          <p:cNvPr id="197" name="Graphic 196" descr="Checklist with solid fill">
            <a:extLst>
              <a:ext uri="{FF2B5EF4-FFF2-40B4-BE49-F238E27FC236}">
                <a16:creationId xmlns:a16="http://schemas.microsoft.com/office/drawing/2014/main" id="{456E5EE8-E4FD-6485-859D-BDE4ADCB896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823417" y="5038877"/>
            <a:ext cx="288000" cy="288000"/>
          </a:xfrm>
          <a:prstGeom prst="rect">
            <a:avLst/>
          </a:prstGeom>
        </p:spPr>
      </p:pic>
      <p:pic>
        <p:nvPicPr>
          <p:cNvPr id="198" name="Graphic 197" descr="Chevron arrows with solid fill">
            <a:extLst>
              <a:ext uri="{FF2B5EF4-FFF2-40B4-BE49-F238E27FC236}">
                <a16:creationId xmlns:a16="http://schemas.microsoft.com/office/drawing/2014/main" id="{2136F72D-F835-8E68-0E44-34DEDAA58DE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7507672" y="5047226"/>
            <a:ext cx="235132" cy="288000"/>
          </a:xfrm>
          <a:prstGeom prst="rect">
            <a:avLst/>
          </a:prstGeom>
        </p:spPr>
      </p:pic>
      <p:sp>
        <p:nvSpPr>
          <p:cNvPr id="200" name="TextBox 199">
            <a:extLst>
              <a:ext uri="{FF2B5EF4-FFF2-40B4-BE49-F238E27FC236}">
                <a16:creationId xmlns:a16="http://schemas.microsoft.com/office/drawing/2014/main" id="{E86746E9-5D36-ECBE-33B1-170A20AD52CA}"/>
              </a:ext>
            </a:extLst>
          </p:cNvPr>
          <p:cNvSpPr txBox="1"/>
          <p:nvPr/>
        </p:nvSpPr>
        <p:spPr>
          <a:xfrm>
            <a:off x="9930537" y="3800708"/>
            <a:ext cx="1247859" cy="261610"/>
          </a:xfrm>
          <a:prstGeom prst="rect">
            <a:avLst/>
          </a:prstGeom>
          <a:noFill/>
        </p:spPr>
        <p:txBody>
          <a:bodyPr wrap="square" rtlCol="0">
            <a:spAutoFit/>
          </a:bodyPr>
          <a:lstStyle/>
          <a:p>
            <a:pPr algn="ctr"/>
            <a:r>
              <a:rPr lang="en-CA" sz="1100" dirty="0"/>
              <a:t>Widget 2 </a:t>
            </a:r>
          </a:p>
        </p:txBody>
      </p:sp>
      <p:sp>
        <p:nvSpPr>
          <p:cNvPr id="201" name="TextBox 200">
            <a:extLst>
              <a:ext uri="{FF2B5EF4-FFF2-40B4-BE49-F238E27FC236}">
                <a16:creationId xmlns:a16="http://schemas.microsoft.com/office/drawing/2014/main" id="{C47FF90F-4D8F-944A-2B4C-13DB05B33DAB}"/>
              </a:ext>
            </a:extLst>
          </p:cNvPr>
          <p:cNvSpPr txBox="1"/>
          <p:nvPr/>
        </p:nvSpPr>
        <p:spPr>
          <a:xfrm>
            <a:off x="9189221" y="4619492"/>
            <a:ext cx="1247859" cy="261610"/>
          </a:xfrm>
          <a:prstGeom prst="rect">
            <a:avLst/>
          </a:prstGeom>
          <a:noFill/>
        </p:spPr>
        <p:txBody>
          <a:bodyPr wrap="square" rtlCol="0">
            <a:spAutoFit/>
          </a:bodyPr>
          <a:lstStyle/>
          <a:p>
            <a:pPr algn="ctr"/>
            <a:r>
              <a:rPr lang="en-CA" sz="1100" dirty="0"/>
              <a:t>Widget 3 </a:t>
            </a:r>
          </a:p>
        </p:txBody>
      </p:sp>
      <p:sp>
        <p:nvSpPr>
          <p:cNvPr id="202" name="TextBox 201">
            <a:extLst>
              <a:ext uri="{FF2B5EF4-FFF2-40B4-BE49-F238E27FC236}">
                <a16:creationId xmlns:a16="http://schemas.microsoft.com/office/drawing/2014/main" id="{997162C6-718B-9A04-DC50-7F59665E3E58}"/>
              </a:ext>
            </a:extLst>
          </p:cNvPr>
          <p:cNvSpPr txBox="1"/>
          <p:nvPr/>
        </p:nvSpPr>
        <p:spPr>
          <a:xfrm>
            <a:off x="9930537" y="4619492"/>
            <a:ext cx="1247859" cy="261610"/>
          </a:xfrm>
          <a:prstGeom prst="rect">
            <a:avLst/>
          </a:prstGeom>
          <a:noFill/>
        </p:spPr>
        <p:txBody>
          <a:bodyPr wrap="square" rtlCol="0">
            <a:spAutoFit/>
          </a:bodyPr>
          <a:lstStyle/>
          <a:p>
            <a:pPr algn="ctr"/>
            <a:r>
              <a:rPr lang="en-CA" sz="1100" dirty="0"/>
              <a:t>Widget 4 </a:t>
            </a:r>
          </a:p>
        </p:txBody>
      </p:sp>
      <p:pic>
        <p:nvPicPr>
          <p:cNvPr id="209" name="Graphic 208" descr="Chevron arrows outline">
            <a:extLst>
              <a:ext uri="{FF2B5EF4-FFF2-40B4-BE49-F238E27FC236}">
                <a16:creationId xmlns:a16="http://schemas.microsoft.com/office/drawing/2014/main" id="{FA4B1C47-51B3-6A88-0B68-CC6D8533981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612197" y="4039523"/>
            <a:ext cx="396000" cy="396000"/>
          </a:xfrm>
          <a:prstGeom prst="rect">
            <a:avLst/>
          </a:prstGeom>
        </p:spPr>
      </p:pic>
      <p:pic>
        <p:nvPicPr>
          <p:cNvPr id="212" name="Graphic 211" descr="Chevron arrows outline">
            <a:extLst>
              <a:ext uri="{FF2B5EF4-FFF2-40B4-BE49-F238E27FC236}">
                <a16:creationId xmlns:a16="http://schemas.microsoft.com/office/drawing/2014/main" id="{0DBCA8E5-735E-2436-EA2A-A2F9F79005D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53610" y="3952345"/>
            <a:ext cx="396000" cy="396000"/>
          </a:xfrm>
          <a:prstGeom prst="rect">
            <a:avLst/>
          </a:prstGeom>
        </p:spPr>
      </p:pic>
      <p:pic>
        <p:nvPicPr>
          <p:cNvPr id="213" name="Graphic 212" descr="Chevron arrows outline">
            <a:extLst>
              <a:ext uri="{FF2B5EF4-FFF2-40B4-BE49-F238E27FC236}">
                <a16:creationId xmlns:a16="http://schemas.microsoft.com/office/drawing/2014/main" id="{E97E305E-8AA9-B712-77FD-3B74594103A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800489" y="4039523"/>
            <a:ext cx="396000" cy="396000"/>
          </a:xfrm>
          <a:prstGeom prst="rect">
            <a:avLst/>
          </a:prstGeom>
        </p:spPr>
      </p:pic>
      <p:pic>
        <p:nvPicPr>
          <p:cNvPr id="218" name="Graphic 217" descr="Users with solid fill">
            <a:extLst>
              <a:ext uri="{FF2B5EF4-FFF2-40B4-BE49-F238E27FC236}">
                <a16:creationId xmlns:a16="http://schemas.microsoft.com/office/drawing/2014/main" id="{6FEE2347-8701-82E2-D80C-208D3B3F017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705123" y="3264820"/>
            <a:ext cx="755847" cy="755847"/>
          </a:xfrm>
          <a:prstGeom prst="rect">
            <a:avLst/>
          </a:prstGeom>
        </p:spPr>
      </p:pic>
      <p:pic>
        <p:nvPicPr>
          <p:cNvPr id="219" name="Graphic 218" descr="Users with solid fill">
            <a:extLst>
              <a:ext uri="{FF2B5EF4-FFF2-40B4-BE49-F238E27FC236}">
                <a16:creationId xmlns:a16="http://schemas.microsoft.com/office/drawing/2014/main" id="{23DD729B-89A7-E714-42C5-75CAEB95434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343311" y="4466948"/>
            <a:ext cx="288000" cy="288000"/>
          </a:xfrm>
          <a:prstGeom prst="rect">
            <a:avLst/>
          </a:prstGeom>
        </p:spPr>
      </p:pic>
      <p:pic>
        <p:nvPicPr>
          <p:cNvPr id="3" name="Graphic 2" descr="Users with solid fill">
            <a:extLst>
              <a:ext uri="{FF2B5EF4-FFF2-40B4-BE49-F238E27FC236}">
                <a16:creationId xmlns:a16="http://schemas.microsoft.com/office/drawing/2014/main" id="{D336D315-1D14-2C4F-9B88-0C47684C57B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869929" y="4637011"/>
            <a:ext cx="381564" cy="381564"/>
          </a:xfrm>
          <a:prstGeom prst="rect">
            <a:avLst/>
          </a:prstGeom>
        </p:spPr>
      </p:pic>
      <p:sp>
        <p:nvSpPr>
          <p:cNvPr id="6" name="TextBox 5">
            <a:extLst>
              <a:ext uri="{FF2B5EF4-FFF2-40B4-BE49-F238E27FC236}">
                <a16:creationId xmlns:a16="http://schemas.microsoft.com/office/drawing/2014/main" id="{3A1C55CA-CBE9-EB4F-F9CD-99160A3DAF9F}"/>
              </a:ext>
            </a:extLst>
          </p:cNvPr>
          <p:cNvSpPr txBox="1"/>
          <p:nvPr/>
        </p:nvSpPr>
        <p:spPr>
          <a:xfrm rot="1745983">
            <a:off x="1226653" y="4238511"/>
            <a:ext cx="842132"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800" dirty="0">
                <a:solidFill>
                  <a:schemeClr val="bg1">
                    <a:lumMod val="50000"/>
                  </a:schemeClr>
                </a:solidFill>
              </a:rPr>
              <a:t>Position</a:t>
            </a:r>
            <a:endParaRPr lang="en-CA" sz="800" dirty="0">
              <a:solidFill>
                <a:schemeClr val="bg1">
                  <a:lumMod val="50000"/>
                </a:schemeClr>
              </a:solidFill>
            </a:endParaRPr>
          </a:p>
        </p:txBody>
      </p:sp>
      <p:cxnSp>
        <p:nvCxnSpPr>
          <p:cNvPr id="11" name="Straight Arrow Connector 10">
            <a:extLst>
              <a:ext uri="{FF2B5EF4-FFF2-40B4-BE49-F238E27FC236}">
                <a16:creationId xmlns:a16="http://schemas.microsoft.com/office/drawing/2014/main" id="{52B7CAB5-FA60-A2BB-5FD7-0FD822D83641}"/>
              </a:ext>
            </a:extLst>
          </p:cNvPr>
          <p:cNvCxnSpPr>
            <a:cxnSpLocks/>
            <a:stCxn id="159" idx="2"/>
            <a:endCxn id="3" idx="0"/>
          </p:cNvCxnSpPr>
          <p:nvPr/>
        </p:nvCxnSpPr>
        <p:spPr>
          <a:xfrm>
            <a:off x="1148027" y="4130659"/>
            <a:ext cx="912684" cy="506352"/>
          </a:xfrm>
          <a:prstGeom prst="straightConnector1">
            <a:avLst/>
          </a:prstGeom>
          <a:ln>
            <a:solidFill>
              <a:schemeClr val="bg1">
                <a:lumMod val="6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5" name="Graphic 14" descr="City outline">
            <a:extLst>
              <a:ext uri="{FF2B5EF4-FFF2-40B4-BE49-F238E27FC236}">
                <a16:creationId xmlns:a16="http://schemas.microsoft.com/office/drawing/2014/main" id="{80406860-14E5-63AF-41DF-D1C5FD40D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21" y="3264820"/>
            <a:ext cx="844739" cy="797498"/>
          </a:xfrm>
          <a:prstGeom prst="rect">
            <a:avLst/>
          </a:prstGeom>
        </p:spPr>
      </p:pic>
      <p:sp>
        <p:nvSpPr>
          <p:cNvPr id="16" name="TextBox 15">
            <a:extLst>
              <a:ext uri="{FF2B5EF4-FFF2-40B4-BE49-F238E27FC236}">
                <a16:creationId xmlns:a16="http://schemas.microsoft.com/office/drawing/2014/main" id="{35C2CBAE-7B5E-6FAD-467D-CA58F681BF37}"/>
              </a:ext>
            </a:extLst>
          </p:cNvPr>
          <p:cNvSpPr txBox="1"/>
          <p:nvPr/>
        </p:nvSpPr>
        <p:spPr>
          <a:xfrm>
            <a:off x="590940" y="4914847"/>
            <a:ext cx="1070480" cy="338554"/>
          </a:xfrm>
          <a:prstGeom prst="rect">
            <a:avLst/>
          </a:prstGeom>
          <a:noFill/>
        </p:spPr>
        <p:txBody>
          <a:bodyPr wrap="square" rtlCol="0">
            <a:spAutoFit/>
          </a:bodyPr>
          <a:lstStyle/>
          <a:p>
            <a:pPr algn="ctr"/>
            <a:r>
              <a:rPr lang="fr-FR" sz="800" dirty="0">
                <a:solidFill>
                  <a:schemeClr val="tx1">
                    <a:lumMod val="50000"/>
                    <a:lumOff val="50000"/>
                  </a:schemeClr>
                </a:solidFill>
                <a:latin typeface="Arial" panose="020B0604020202020204" pitchFamily="34" charset="0"/>
                <a:cs typeface="Arial" panose="020B0604020202020204" pitchFamily="34" charset="0"/>
              </a:rPr>
              <a:t>Organisations</a:t>
            </a:r>
          </a:p>
          <a:p>
            <a:pPr algn="ctr"/>
            <a:r>
              <a:rPr lang="fr-FR" sz="800" dirty="0">
                <a:solidFill>
                  <a:schemeClr val="tx1">
                    <a:lumMod val="50000"/>
                    <a:lumOff val="50000"/>
                  </a:schemeClr>
                </a:solidFill>
                <a:latin typeface="Arial" panose="020B0604020202020204" pitchFamily="34" charset="0"/>
                <a:cs typeface="Arial" panose="020B0604020202020204" pitchFamily="34" charset="0"/>
              </a:rPr>
              <a:t>liées</a:t>
            </a:r>
            <a:endParaRPr lang="en-CA" sz="800" dirty="0">
              <a:solidFill>
                <a:schemeClr val="tx1">
                  <a:lumMod val="50000"/>
                  <a:lumOff val="50000"/>
                </a:schemeClr>
              </a:solidFill>
            </a:endParaRPr>
          </a:p>
        </p:txBody>
      </p:sp>
      <p:cxnSp>
        <p:nvCxnSpPr>
          <p:cNvPr id="32" name="Straight Arrow Connector 31">
            <a:extLst>
              <a:ext uri="{FF2B5EF4-FFF2-40B4-BE49-F238E27FC236}">
                <a16:creationId xmlns:a16="http://schemas.microsoft.com/office/drawing/2014/main" id="{351FD61A-4262-66E4-EA66-483115CF6959}"/>
              </a:ext>
            </a:extLst>
          </p:cNvPr>
          <p:cNvCxnSpPr>
            <a:cxnSpLocks/>
            <a:stCxn id="159" idx="2"/>
            <a:endCxn id="85" idx="0"/>
          </p:cNvCxnSpPr>
          <p:nvPr/>
        </p:nvCxnSpPr>
        <p:spPr>
          <a:xfrm flipH="1">
            <a:off x="1143765" y="4130659"/>
            <a:ext cx="4262" cy="506352"/>
          </a:xfrm>
          <a:prstGeom prst="straightConnector1">
            <a:avLst/>
          </a:prstGeom>
          <a:ln>
            <a:solidFill>
              <a:schemeClr val="bg1">
                <a:lumMod val="6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47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CFD-8FA4-6957-8BD5-0E42B8B5C3B2}"/>
              </a:ext>
            </a:extLst>
          </p:cNvPr>
          <p:cNvSpPr>
            <a:spLocks noGrp="1"/>
          </p:cNvSpPr>
          <p:nvPr>
            <p:ph type="title"/>
          </p:nvPr>
        </p:nvSpPr>
        <p:spPr/>
        <p:txBody>
          <a:bodyPr/>
          <a:lstStyle/>
          <a:p>
            <a:r>
              <a:rPr lang="en-CA" dirty="0"/>
              <a:t>Objectif(s) </a:t>
            </a:r>
            <a:r>
              <a:rPr lang="en-CA" dirty="0" err="1"/>
              <a:t>organisationnel</a:t>
            </a:r>
            <a:r>
              <a:rPr lang="en-CA" dirty="0"/>
              <a:t>(s)</a:t>
            </a:r>
            <a:endParaRPr lang="en-US" dirty="0"/>
          </a:p>
        </p:txBody>
      </p:sp>
      <p:sp>
        <p:nvSpPr>
          <p:cNvPr id="4" name="Rectangle: Rounded Corners 3">
            <a:extLst>
              <a:ext uri="{FF2B5EF4-FFF2-40B4-BE49-F238E27FC236}">
                <a16:creationId xmlns:a16="http://schemas.microsoft.com/office/drawing/2014/main" id="{1F6F4D96-55AD-D737-9AFA-B97442F3047A}"/>
              </a:ext>
            </a:extLst>
          </p:cNvPr>
          <p:cNvSpPr/>
          <p:nvPr/>
        </p:nvSpPr>
        <p:spPr>
          <a:xfrm>
            <a:off x="8333117" y="129396"/>
            <a:ext cx="3485072" cy="176822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Qu’est-ce que votre organisation espère réaliser en implémentant Borealis ?
</a:t>
            </a:r>
            <a:r>
              <a:rPr lang="fr-FR" sz="1400" dirty="0">
                <a:solidFill>
                  <a:schemeClr val="tx1"/>
                </a:solidFill>
              </a:rPr>
              <a:t>Cette diapositive est </a:t>
            </a:r>
            <a:r>
              <a:rPr lang="fr-FR" sz="1400" dirty="0" err="1">
                <a:solidFill>
                  <a:schemeClr val="tx1"/>
                </a:solidFill>
              </a:rPr>
              <a:t>pré-remplie</a:t>
            </a:r>
            <a:r>
              <a:rPr lang="fr-FR" sz="1400" dirty="0">
                <a:solidFill>
                  <a:schemeClr val="tx1"/>
                </a:solidFill>
              </a:rPr>
              <a:t> avec certaines des raisons pour lesquelles les clients choisissent Borealis.
Personnalisez-la selon vos objectifs.</a:t>
            </a:r>
            <a:endParaRPr lang="en-US" sz="1400" dirty="0">
              <a:solidFill>
                <a:schemeClr val="tx1"/>
              </a:solidFill>
            </a:endParaRPr>
          </a:p>
        </p:txBody>
      </p:sp>
      <p:graphicFrame>
        <p:nvGraphicFramePr>
          <p:cNvPr id="5" name="Diagram 4">
            <a:extLst>
              <a:ext uri="{FF2B5EF4-FFF2-40B4-BE49-F238E27FC236}">
                <a16:creationId xmlns:a16="http://schemas.microsoft.com/office/drawing/2014/main" id="{69F07D65-6A57-DE34-6B8D-ACB91A3BD559}"/>
              </a:ext>
            </a:extLst>
          </p:cNvPr>
          <p:cNvGraphicFramePr/>
          <p:nvPr>
            <p:extLst>
              <p:ext uri="{D42A27DB-BD31-4B8C-83A1-F6EECF244321}">
                <p14:modId xmlns:p14="http://schemas.microsoft.com/office/powerpoint/2010/main" val="2697851190"/>
              </p:ext>
            </p:extLst>
          </p:nvPr>
        </p:nvGraphicFramePr>
        <p:xfrm>
          <a:off x="2032000" y="1825625"/>
          <a:ext cx="8128000" cy="43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5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7A0B-6949-794D-0DFC-CD1649186C08}"/>
              </a:ext>
            </a:extLst>
          </p:cNvPr>
          <p:cNvSpPr>
            <a:spLocks noGrp="1"/>
          </p:cNvSpPr>
          <p:nvPr>
            <p:ph type="title"/>
          </p:nvPr>
        </p:nvSpPr>
        <p:spPr/>
        <p:txBody>
          <a:bodyPr/>
          <a:lstStyle/>
          <a:p>
            <a:r>
              <a:rPr lang="en-CA" dirty="0" err="1"/>
              <a:t>Bénéfices</a:t>
            </a:r>
            <a:r>
              <a:rPr lang="en-CA" dirty="0"/>
              <a:t> </a:t>
            </a:r>
            <a:r>
              <a:rPr lang="en-CA" dirty="0" err="1"/>
              <a:t>organisationnels</a:t>
            </a:r>
            <a:endParaRPr lang="en-CA" dirty="0"/>
          </a:p>
        </p:txBody>
      </p:sp>
      <p:sp>
        <p:nvSpPr>
          <p:cNvPr id="3" name="Rectangle: Rounded Corners 2">
            <a:extLst>
              <a:ext uri="{FF2B5EF4-FFF2-40B4-BE49-F238E27FC236}">
                <a16:creationId xmlns:a16="http://schemas.microsoft.com/office/drawing/2014/main" id="{F509B555-011B-3236-9FCE-AAAB49AAB648}"/>
              </a:ext>
            </a:extLst>
          </p:cNvPr>
          <p:cNvSpPr/>
          <p:nvPr/>
        </p:nvSpPr>
        <p:spPr>
          <a:xfrm>
            <a:off x="7747820" y="129396"/>
            <a:ext cx="4294656" cy="169622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rPr>
              <a:t>En quoi l’implémentation de Boréalis améliore-t-elle les flux de travail ? 
</a:t>
            </a:r>
            <a:r>
              <a:rPr lang="fr-FR" sz="1200" dirty="0">
                <a:solidFill>
                  <a:schemeClr val="tx1"/>
                </a:solidFill>
              </a:rPr>
              <a:t>Reportez-vous à la feuille de travail </a:t>
            </a:r>
            <a:r>
              <a:rPr lang="fr-FR" sz="1200" i="1" dirty="0">
                <a:solidFill>
                  <a:schemeClr val="tx1"/>
                </a:solidFill>
              </a:rPr>
              <a:t>‘Vision du changement’</a:t>
            </a:r>
            <a:r>
              <a:rPr lang="fr-FR" sz="1200" dirty="0">
                <a:solidFill>
                  <a:schemeClr val="tx1"/>
                </a:solidFill>
              </a:rPr>
              <a:t>.
</a:t>
            </a:r>
          </a:p>
          <a:p>
            <a:r>
              <a:rPr lang="fr-FR" sz="1200" dirty="0">
                <a:solidFill>
                  <a:schemeClr val="tx1"/>
                </a:solidFill>
              </a:rPr>
              <a:t>Cette diapositive est </a:t>
            </a:r>
            <a:r>
              <a:rPr lang="fr-FR" sz="1200" dirty="0" err="1">
                <a:solidFill>
                  <a:schemeClr val="tx1"/>
                </a:solidFill>
              </a:rPr>
              <a:t>pré-remplie</a:t>
            </a:r>
            <a:r>
              <a:rPr lang="fr-FR" sz="1200" dirty="0">
                <a:solidFill>
                  <a:schemeClr val="tx1"/>
                </a:solidFill>
              </a:rPr>
              <a:t> avec certains des bénéfices de l’utilisation de Borealis. </a:t>
            </a:r>
          </a:p>
          <a:p>
            <a:r>
              <a:rPr lang="fr-FR" sz="1200" dirty="0">
                <a:solidFill>
                  <a:schemeClr val="tx1"/>
                </a:solidFill>
              </a:rPr>
              <a:t>Personnalisez-la selon les modules auxquels vous avez souscrits.</a:t>
            </a:r>
            <a:endParaRPr lang="en-US" sz="1200" dirty="0">
              <a:solidFill>
                <a:schemeClr val="tx1"/>
              </a:solidFill>
            </a:endParaRPr>
          </a:p>
        </p:txBody>
      </p:sp>
      <p:sp>
        <p:nvSpPr>
          <p:cNvPr id="5" name="Content Placeholder 4">
            <a:extLst>
              <a:ext uri="{FF2B5EF4-FFF2-40B4-BE49-F238E27FC236}">
                <a16:creationId xmlns:a16="http://schemas.microsoft.com/office/drawing/2014/main" id="{87569C68-032E-C984-8AE0-861BC8911149}"/>
              </a:ext>
            </a:extLst>
          </p:cNvPr>
          <p:cNvSpPr>
            <a:spLocks noGrp="1"/>
          </p:cNvSpPr>
          <p:nvPr>
            <p:ph idx="1"/>
          </p:nvPr>
        </p:nvSpPr>
        <p:spPr>
          <a:xfrm>
            <a:off x="838200" y="2163762"/>
            <a:ext cx="10515600" cy="4351338"/>
          </a:xfrm>
        </p:spPr>
        <p:txBody>
          <a:bodyPr>
            <a:normAutofit fontScale="62500" lnSpcReduction="20000"/>
          </a:bodyPr>
          <a:lstStyle/>
          <a:p>
            <a:r>
              <a:rPr lang="fr-CA" dirty="0"/>
              <a:t>Pouvoir organiser les parties prenantes en fonction de pertinence pour tel ou tel projet</a:t>
            </a:r>
          </a:p>
          <a:p>
            <a:r>
              <a:rPr lang="fr-CA" dirty="0"/>
              <a:t>Pouvoir consulter dans un seul outil toutes les interactions avec n’importe quelle partie prenante</a:t>
            </a:r>
          </a:p>
          <a:p>
            <a:r>
              <a:rPr lang="fr-CA" dirty="0"/>
              <a:t>Mieux comprendre les préoccupations / sujets échangés avec une partie prenante avant de la rencontrer</a:t>
            </a:r>
          </a:p>
          <a:p>
            <a:r>
              <a:rPr lang="fr-CA" dirty="0"/>
              <a:t>Simplifier les rapports post-mission</a:t>
            </a:r>
          </a:p>
          <a:p>
            <a:r>
              <a:rPr lang="fr-CA" dirty="0"/>
              <a:t>Identifier les lacunes en termes de programmation ou de sensibilisation sur un projet</a:t>
            </a:r>
          </a:p>
          <a:p>
            <a:r>
              <a:rPr lang="fr-CA" dirty="0"/>
              <a:t>Pouvoir mieux planifier les stratégies d’engagement en segmentant les parties prenantes par intérêt / géographie/ secteur, etc. </a:t>
            </a:r>
          </a:p>
          <a:p>
            <a:r>
              <a:rPr lang="fr-CA" dirty="0"/>
              <a:t>Pouvoir créer et maintenir des listes de distribution pour faciliter les échanges avec des groupes tels que des groupes communautaires, des propriétaires fonciers, des membres de comité…</a:t>
            </a:r>
          </a:p>
          <a:p>
            <a:r>
              <a:rPr lang="fr-CA" dirty="0"/>
              <a:t>(Module de plaintes) Pouvoir gérer les réclamations de A à Z, tout en suivant les délais de traitements et le dénouement. </a:t>
            </a:r>
          </a:p>
          <a:p>
            <a:r>
              <a:rPr lang="fr-CA" dirty="0"/>
              <a:t>(Communication intelligentes): Pouvoir gérer des listes d’abonnés, créer des envois groupés et suivre l’engagement (ex: taux d’ouverture, nombre de lectures, réponses, </a:t>
            </a:r>
            <a:r>
              <a:rPr lang="fr-CA" dirty="0" err="1"/>
              <a:t>etc</a:t>
            </a:r>
            <a:r>
              <a:rPr lang="fr-CA" dirty="0"/>
              <a:t>). </a:t>
            </a:r>
          </a:p>
        </p:txBody>
      </p:sp>
    </p:spTree>
    <p:extLst>
      <p:ext uri="{BB962C8B-B14F-4D97-AF65-F5344CB8AC3E}">
        <p14:creationId xmlns:p14="http://schemas.microsoft.com/office/powerpoint/2010/main" val="118172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6F0C-B8B8-2B14-02E0-EE98FEE20FB6}"/>
              </a:ext>
            </a:extLst>
          </p:cNvPr>
          <p:cNvSpPr>
            <a:spLocks noGrp="1"/>
          </p:cNvSpPr>
          <p:nvPr>
            <p:ph type="title"/>
          </p:nvPr>
        </p:nvSpPr>
        <p:spPr/>
        <p:txBody>
          <a:bodyPr/>
          <a:lstStyle/>
          <a:p>
            <a:r>
              <a:rPr lang="en-CA" dirty="0" err="1"/>
              <a:t>Avantages</a:t>
            </a:r>
            <a:r>
              <a:rPr lang="en-CA" dirty="0"/>
              <a:t> pour les </a:t>
            </a:r>
            <a:r>
              <a:rPr lang="en-CA" dirty="0" err="1"/>
              <a:t>ressources</a:t>
            </a:r>
            <a:endParaRPr lang="en-US" dirty="0"/>
          </a:p>
        </p:txBody>
      </p:sp>
      <p:sp>
        <p:nvSpPr>
          <p:cNvPr id="3" name="Content Placeholder 2">
            <a:extLst>
              <a:ext uri="{FF2B5EF4-FFF2-40B4-BE49-F238E27FC236}">
                <a16:creationId xmlns:a16="http://schemas.microsoft.com/office/drawing/2014/main" id="{A24813E5-CCDD-0AD9-BD38-FF41457915DC}"/>
              </a:ext>
            </a:extLst>
          </p:cNvPr>
          <p:cNvSpPr>
            <a:spLocks noGrp="1"/>
          </p:cNvSpPr>
          <p:nvPr>
            <p:ph idx="1"/>
          </p:nvPr>
        </p:nvSpPr>
        <p:spPr>
          <a:xfrm>
            <a:off x="838200" y="2336902"/>
            <a:ext cx="10515600" cy="4351338"/>
          </a:xfrm>
        </p:spPr>
        <p:txBody>
          <a:bodyPr>
            <a:normAutofit/>
          </a:bodyPr>
          <a:lstStyle/>
          <a:p>
            <a:pPr>
              <a:buFont typeface="Wingdings" panose="05000000000000000000" pitchFamily="2" charset="2"/>
              <a:buChar char="ü"/>
            </a:pPr>
            <a:r>
              <a:rPr lang="fr-FR" sz="2000" dirty="0"/>
              <a:t>Des outils pour rendre rapide et facile l’enregistrement des engagements (complément Outlook / application mobile), même lorsque vous n’êtes pas à votre bureau
Base de données consultable et filtrable de renseignements sur les intervenants
Des rapports faciles à lire et visuellement attrayants qui peuvent être exportés et partagés aisément
Traçabilité des interactions avec les parties prenantes plus exigeantes
(Gestion des terres) Identification facile des propriétaires fonciers et les locataires touchés par les actifs de l’entreprise.</a:t>
            </a:r>
            <a:endParaRPr lang="en-US" sz="2000" dirty="0"/>
          </a:p>
        </p:txBody>
      </p:sp>
      <p:sp>
        <p:nvSpPr>
          <p:cNvPr id="4" name="Rectangle: Rounded Corners 3">
            <a:extLst>
              <a:ext uri="{FF2B5EF4-FFF2-40B4-BE49-F238E27FC236}">
                <a16:creationId xmlns:a16="http://schemas.microsoft.com/office/drawing/2014/main" id="{7CD5A5EF-C29C-0B4D-665E-C86433EA41FA}"/>
              </a:ext>
            </a:extLst>
          </p:cNvPr>
          <p:cNvSpPr/>
          <p:nvPr/>
        </p:nvSpPr>
        <p:spPr>
          <a:xfrm>
            <a:off x="8257156" y="87627"/>
            <a:ext cx="3769744" cy="188055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rPr>
              <a:t>Adaptez vos messages clés à votre public.</a:t>
            </a:r>
            <a:r>
              <a:rPr lang="fr-FR" sz="1200" dirty="0">
                <a:solidFill>
                  <a:schemeClr val="tx1"/>
                </a:solidFill>
              </a:rPr>
              <a:t>
Reportez-vous à la feuille de ‘vision du changement’.</a:t>
            </a:r>
          </a:p>
          <a:p>
            <a:r>
              <a:rPr lang="fr-FR" sz="1200" dirty="0">
                <a:solidFill>
                  <a:schemeClr val="tx1"/>
                </a:solidFill>
              </a:rPr>
              <a:t>
Cette diapositive est préremplie avec certains avantages individuels  que nos clients ont mis en évidence pour leur personnel. </a:t>
            </a:r>
          </a:p>
          <a:p>
            <a:r>
              <a:rPr lang="fr-FR" sz="1200" dirty="0">
                <a:solidFill>
                  <a:schemeClr val="tx1"/>
                </a:solidFill>
              </a:rPr>
              <a:t>Personnalisez-la selon les modules auxquels vous avez souscrits.</a:t>
            </a:r>
            <a:endParaRPr lang="en-US" sz="1200" dirty="0">
              <a:solidFill>
                <a:schemeClr val="tx1"/>
              </a:solidFill>
            </a:endParaRPr>
          </a:p>
        </p:txBody>
      </p:sp>
    </p:spTree>
    <p:extLst>
      <p:ext uri="{BB962C8B-B14F-4D97-AF65-F5344CB8AC3E}">
        <p14:creationId xmlns:p14="http://schemas.microsoft.com/office/powerpoint/2010/main" val="223567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4900-BB17-A052-B5EF-3AAA4A16EEDE}"/>
              </a:ext>
            </a:extLst>
          </p:cNvPr>
          <p:cNvSpPr>
            <a:spLocks noGrp="1"/>
          </p:cNvSpPr>
          <p:nvPr>
            <p:ph type="title"/>
          </p:nvPr>
        </p:nvSpPr>
        <p:spPr/>
        <p:txBody>
          <a:bodyPr/>
          <a:lstStyle/>
          <a:p>
            <a:r>
              <a:rPr lang="en-CA" dirty="0" err="1"/>
              <a:t>Prochaines</a:t>
            </a:r>
            <a:r>
              <a:rPr lang="en-CA" dirty="0"/>
              <a:t> étapes</a:t>
            </a:r>
            <a:endParaRPr lang="en-US" dirty="0"/>
          </a:p>
        </p:txBody>
      </p:sp>
      <p:graphicFrame>
        <p:nvGraphicFramePr>
          <p:cNvPr id="4" name="Content Placeholder 3">
            <a:extLst>
              <a:ext uri="{FF2B5EF4-FFF2-40B4-BE49-F238E27FC236}">
                <a16:creationId xmlns:a16="http://schemas.microsoft.com/office/drawing/2014/main" id="{E68A1347-D6F7-4D55-ABE7-BEB6D581621E}"/>
              </a:ext>
            </a:extLst>
          </p:cNvPr>
          <p:cNvGraphicFramePr>
            <a:graphicFrameLocks noGrp="1"/>
          </p:cNvGraphicFramePr>
          <p:nvPr>
            <p:ph idx="1"/>
            <p:extLst>
              <p:ext uri="{D42A27DB-BD31-4B8C-83A1-F6EECF244321}">
                <p14:modId xmlns:p14="http://schemas.microsoft.com/office/powerpoint/2010/main" val="805711955"/>
              </p:ext>
            </p:extLst>
          </p:nvPr>
        </p:nvGraphicFramePr>
        <p:xfrm>
          <a:off x="838200" y="3053751"/>
          <a:ext cx="10515600" cy="312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42D8A1D1-253F-8361-E079-403EA41B6D66}"/>
              </a:ext>
            </a:extLst>
          </p:cNvPr>
          <p:cNvSpPr/>
          <p:nvPr/>
        </p:nvSpPr>
        <p:spPr>
          <a:xfrm>
            <a:off x="8333117" y="129397"/>
            <a:ext cx="3485072" cy="155275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Il s’agit d’un calendrier général du processus d’implémentation, </a:t>
            </a:r>
            <a:r>
              <a:rPr lang="fr-FR" sz="1200" b="1" dirty="0">
                <a:solidFill>
                  <a:schemeClr val="tx1"/>
                </a:solidFill>
              </a:rPr>
              <a:t>pour une approche en cascade</a:t>
            </a:r>
            <a:r>
              <a:rPr lang="fr-FR" sz="1200" dirty="0">
                <a:solidFill>
                  <a:schemeClr val="tx1"/>
                </a:solidFill>
              </a:rPr>
              <a:t>.</a:t>
            </a:r>
          </a:p>
          <a:p>
            <a:r>
              <a:rPr lang="fr-FR" sz="1200" dirty="0">
                <a:solidFill>
                  <a:schemeClr val="tx1"/>
                </a:solidFill>
              </a:rPr>
              <a:t>(Pour une approche Agile, voir la diapositive suivante)</a:t>
            </a:r>
          </a:p>
          <a:p>
            <a:r>
              <a:rPr lang="fr-FR" sz="1200" dirty="0">
                <a:solidFill>
                  <a:schemeClr val="tx1"/>
                </a:solidFill>
              </a:rPr>
              <a:t> Si vous choisissez de l’inclure, envisagez d’identifier les ressources principales, et les dates relatives à chaque étape. </a:t>
            </a:r>
            <a:endParaRPr lang="en-CA" sz="1200" dirty="0">
              <a:solidFill>
                <a:schemeClr val="tx1"/>
              </a:solidFill>
            </a:endParaRPr>
          </a:p>
        </p:txBody>
      </p:sp>
      <p:sp>
        <p:nvSpPr>
          <p:cNvPr id="6" name="TextBox 5">
            <a:extLst>
              <a:ext uri="{FF2B5EF4-FFF2-40B4-BE49-F238E27FC236}">
                <a16:creationId xmlns:a16="http://schemas.microsoft.com/office/drawing/2014/main" id="{D79C375F-186B-C4DA-FFDC-AA56A6D89A2A}"/>
              </a:ext>
            </a:extLst>
          </p:cNvPr>
          <p:cNvSpPr txBox="1"/>
          <p:nvPr/>
        </p:nvSpPr>
        <p:spPr>
          <a:xfrm>
            <a:off x="974785" y="1552755"/>
            <a:ext cx="7116792" cy="1477328"/>
          </a:xfrm>
          <a:prstGeom prst="rect">
            <a:avLst/>
          </a:prstGeom>
          <a:noFill/>
        </p:spPr>
        <p:txBody>
          <a:bodyPr wrap="square" rtlCol="0">
            <a:spAutoFit/>
          </a:bodyPr>
          <a:lstStyle/>
          <a:p>
            <a:r>
              <a:rPr lang="en-CA" dirty="0"/>
              <a:t>Equipe de </a:t>
            </a:r>
            <a:r>
              <a:rPr lang="en-CA" dirty="0" err="1"/>
              <a:t>projet</a:t>
            </a:r>
            <a:endParaRPr lang="en-CA" dirty="0"/>
          </a:p>
          <a:p>
            <a:endParaRPr lang="en-CA" dirty="0"/>
          </a:p>
          <a:p>
            <a:r>
              <a:rPr lang="en-CA" dirty="0" err="1"/>
              <a:t>Superutilisateur</a:t>
            </a:r>
            <a:r>
              <a:rPr lang="en-CA" dirty="0"/>
              <a:t>(s):</a:t>
            </a:r>
          </a:p>
          <a:p>
            <a:endParaRPr lang="en-CA" dirty="0"/>
          </a:p>
          <a:p>
            <a:r>
              <a:rPr lang="en-CA" dirty="0"/>
              <a:t>Date de </a:t>
            </a:r>
            <a:r>
              <a:rPr lang="en-CA" dirty="0" err="1"/>
              <a:t>démarrage</a:t>
            </a:r>
            <a:r>
              <a:rPr lang="en-CA" dirty="0"/>
              <a:t>:</a:t>
            </a:r>
            <a:endParaRPr lang="en-US" dirty="0"/>
          </a:p>
        </p:txBody>
      </p:sp>
    </p:spTree>
    <p:extLst>
      <p:ext uri="{BB962C8B-B14F-4D97-AF65-F5344CB8AC3E}">
        <p14:creationId xmlns:p14="http://schemas.microsoft.com/office/powerpoint/2010/main" val="2528984541"/>
      </p:ext>
    </p:extLst>
  </p:cSld>
  <p:clrMapOvr>
    <a:masterClrMapping/>
  </p:clrMapOvr>
</p:sld>
</file>

<file path=ppt/theme/theme1.xml><?xml version="1.0" encoding="utf-8"?>
<a:theme xmlns:a="http://schemas.openxmlformats.org/drawingml/2006/main" name="office theme">
  <a:themeElements>
    <a:clrScheme name="Borealis colors">
      <a:dk1>
        <a:srgbClr val="25232F"/>
      </a:dk1>
      <a:lt1>
        <a:srgbClr val="FFFFFF"/>
      </a:lt1>
      <a:dk2>
        <a:srgbClr val="25232F"/>
      </a:dk2>
      <a:lt2>
        <a:srgbClr val="FFFFFF"/>
      </a:lt2>
      <a:accent1>
        <a:srgbClr val="52D996"/>
      </a:accent1>
      <a:accent2>
        <a:srgbClr val="0E90F2"/>
      </a:accent2>
      <a:accent3>
        <a:srgbClr val="6A5DCA"/>
      </a:accent3>
      <a:accent4>
        <a:srgbClr val="EB8E49"/>
      </a:accent4>
      <a:accent5>
        <a:srgbClr val="E8BE32"/>
      </a:accent5>
      <a:accent6>
        <a:srgbClr val="D9676D"/>
      </a:accent6>
      <a:hlink>
        <a:srgbClr val="3291F0"/>
      </a:hlink>
      <a:folHlink>
        <a:srgbClr val="15284B"/>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0E5455581E40438FB0027AEC42F005" ma:contentTypeVersion="20" ma:contentTypeDescription="Create a new document." ma:contentTypeScope="" ma:versionID="71e48ce398ec17059807124d803442bb">
  <xsd:schema xmlns:xsd="http://www.w3.org/2001/XMLSchema" xmlns:xs="http://www.w3.org/2001/XMLSchema" xmlns:p="http://schemas.microsoft.com/office/2006/metadata/properties" xmlns:ns2="c0ab8caf-543d-4667-aead-5065438c8ec6" xmlns:ns3="b0ecc8e1-9ec1-433f-a0b7-41f72aa965bb" targetNamespace="http://schemas.microsoft.com/office/2006/metadata/properties" ma:root="true" ma:fieldsID="20506ef3fecdfd6f2727dbd46435e4a6" ns2:_="" ns3:_="">
    <xsd:import namespace="c0ab8caf-543d-4667-aead-5065438c8ec6"/>
    <xsd:import namespace="b0ecc8e1-9ec1-433f-a0b7-41f72aa965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Langue" minOccurs="0"/>
                <xsd:element ref="ns3:_dlc_DocId" minOccurs="0"/>
                <xsd:element ref="ns3:_dlc_DocIdUrl" minOccurs="0"/>
                <xsd:element ref="ns3:_dlc_DocIdPersistId"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b8caf-543d-4667-aead-5065438c8e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c0366a-8e1f-450b-827b-f58af7cf677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cc8e1-9ec1-433f-a0b7-41f72aa965bb" elementFormDefault="qualified">
    <xsd:import namespace="http://schemas.microsoft.com/office/2006/documentManagement/types"/>
    <xsd:import namespace="http://schemas.microsoft.com/office/infopath/2007/PartnerControls"/>
    <xsd:element name="Langue" ma:index="16" nillable="true" ma:displayName="Langue" ma:internalName="Langue">
      <xsd:complexType>
        <xsd:complexContent>
          <xsd:extension base="dms:MultiChoice">
            <xsd:sequence>
              <xsd:element name="Value" maxOccurs="unbounded" minOccurs="0" nillable="true">
                <xsd:simpleType>
                  <xsd:restriction base="dms:Choice">
                    <xsd:enumeration value="EN"/>
                    <xsd:enumeration value="ES"/>
                    <xsd:enumeration value="FR"/>
                  </xsd:restriction>
                </xsd:simpleType>
              </xsd:element>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06bc431f-12ca-4607-a545-47a2380b3149}" ma:internalName="TaxCatchAll" ma:showField="CatchAllData" ma:web="b0ecc8e1-9ec1-433f-a0b7-41f72aa965bb">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0ecc8e1-9ec1-433f-a0b7-41f72aa965bb">BOREALIS-89211400-2015</_dlc_DocId>
    <_dlc_DocIdUrl xmlns="b0ecc8e1-9ec1-433f-a0b7-41f72aa965bb">
      <Url>https://borealismagog.sharepoint.com/doc/_layouts/15/DocIdRedir.aspx?ID=BOREALIS-89211400-2015</Url>
      <Description>BOREALIS-89211400-2015</Description>
    </_dlc_DocIdUrl>
    <TaxCatchAll xmlns="b0ecc8e1-9ec1-433f-a0b7-41f72aa965bb" xsi:nil="true"/>
    <lcf76f155ced4ddcb4097134ff3c332f xmlns="c0ab8caf-543d-4667-aead-5065438c8ec6">
      <Terms xmlns="http://schemas.microsoft.com/office/infopath/2007/PartnerControls"/>
    </lcf76f155ced4ddcb4097134ff3c332f>
    <Langue xmlns="b0ecc8e1-9ec1-433f-a0b7-41f72aa965bb" xsi:nil="true"/>
  </documentManagement>
</p:properties>
</file>

<file path=customXml/itemProps1.xml><?xml version="1.0" encoding="utf-8"?>
<ds:datastoreItem xmlns:ds="http://schemas.openxmlformats.org/officeDocument/2006/customXml" ds:itemID="{D76648A5-B4CC-4E5F-940D-778298A3AD89}"/>
</file>

<file path=customXml/itemProps2.xml><?xml version="1.0" encoding="utf-8"?>
<ds:datastoreItem xmlns:ds="http://schemas.openxmlformats.org/officeDocument/2006/customXml" ds:itemID="{4E0A13B2-C6E0-47B5-A3AE-82863E7D3585}">
  <ds:schemaRefs>
    <ds:schemaRef ds:uri="http://schemas.microsoft.com/sharepoint/v3/contenttype/forms"/>
  </ds:schemaRefs>
</ds:datastoreItem>
</file>

<file path=customXml/itemProps3.xml><?xml version="1.0" encoding="utf-8"?>
<ds:datastoreItem xmlns:ds="http://schemas.openxmlformats.org/officeDocument/2006/customXml" ds:itemID="{7C9C2858-0475-4BD7-A39C-A400D50C35B4}">
  <ds:schemaRefs>
    <ds:schemaRef ds:uri="http://schemas.microsoft.com/sharepoint/events"/>
  </ds:schemaRefs>
</ds:datastoreItem>
</file>

<file path=customXml/itemProps4.xml><?xml version="1.0" encoding="utf-8"?>
<ds:datastoreItem xmlns:ds="http://schemas.openxmlformats.org/officeDocument/2006/customXml" ds:itemID="{D176064A-4644-4378-BCEB-79E82CE127D4}">
  <ds:schemaRefs>
    <ds:schemaRef ds:uri="74dad62e-c464-4f2e-931b-71afafda7a7f"/>
    <ds:schemaRef ds:uri="b0ecc8e1-9ec1-433f-a0b7-41f72aa965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33</TotalTime>
  <Words>822</Words>
  <Application>Microsoft Office PowerPoint</Application>
  <PresentationFormat>Widescreen</PresentationFormat>
  <Paragraphs>109</Paragraphs>
  <Slides>10</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Aptos Display</vt:lpstr>
      <vt:lpstr>Arial</vt:lpstr>
      <vt:lpstr>Calibri</vt:lpstr>
      <vt:lpstr>Menlo Regular</vt:lpstr>
      <vt:lpstr>Poppins</vt:lpstr>
      <vt:lpstr>Roboto Medium</vt:lpstr>
      <vt:lpstr>var(--e-global-typography-primary-font-family)</vt:lpstr>
      <vt:lpstr>Wingdings</vt:lpstr>
      <vt:lpstr>office theme</vt:lpstr>
      <vt:lpstr>Borealis : Outil de gestion des parties prenantes</vt:lpstr>
      <vt:lpstr>Agenda</vt:lpstr>
      <vt:lpstr>L'entreprise Boréalis en quelques mots</vt:lpstr>
      <vt:lpstr>Qu’est-ce que Borealis ?</vt:lpstr>
      <vt:lpstr>Module de base:  Engagement des parties prenantes</vt:lpstr>
      <vt:lpstr>Objectif(s) organisationnel(s)</vt:lpstr>
      <vt:lpstr>Bénéfices organisationnels</vt:lpstr>
      <vt:lpstr>Avantages pour les ressources</vt:lpstr>
      <vt:lpstr>Prochaines étapes</vt:lpstr>
      <vt:lpstr>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Kelln</dc:creator>
  <cp:lastModifiedBy>Marie Capy</cp:lastModifiedBy>
  <cp:revision>3</cp:revision>
  <dcterms:created xsi:type="dcterms:W3CDTF">2024-04-05T19:34:24Z</dcterms:created>
  <dcterms:modified xsi:type="dcterms:W3CDTF">2024-08-09T20:16:17Z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3202e05b-b643-4fa4-b7bf-93c9bd30bce7</vt:lpwstr>
  </property>
  <property fmtid="{D5CDD505-2E9C-101B-9397-08002B2CF9AE}" pid="3" name="ContentTypeId">
    <vt:lpwstr>0x0101007F0E5455581E40438FB0027AEC42F005</vt:lpwstr>
  </property>
  <property fmtid="{D5CDD505-2E9C-101B-9397-08002B2CF9AE}" pid="4" name="MSIP_Label_eb41e339-9667-4985-b828-6bdc211f0665_Enabled">
    <vt:lpwstr>true</vt:lpwstr>
  </property>
  <property fmtid="{D5CDD505-2E9C-101B-9397-08002B2CF9AE}" pid="5" name="MSIP_Label_eb41e339-9667-4985-b828-6bdc211f0665_SetDate">
    <vt:lpwstr>2024-04-05T19:34:30Z</vt:lpwstr>
  </property>
  <property fmtid="{D5CDD505-2E9C-101B-9397-08002B2CF9AE}" pid="6" name="MSIP_Label_eb41e339-9667-4985-b828-6bdc211f0665_Method">
    <vt:lpwstr>Standard</vt:lpwstr>
  </property>
  <property fmtid="{D5CDD505-2E9C-101B-9397-08002B2CF9AE}" pid="7" name="MSIP_Label_eb41e339-9667-4985-b828-6bdc211f0665_Name">
    <vt:lpwstr>Borealis Sensitivity Label</vt:lpwstr>
  </property>
  <property fmtid="{D5CDD505-2E9C-101B-9397-08002B2CF9AE}" pid="8" name="MSIP_Label_eb41e339-9667-4985-b828-6bdc211f0665_SiteId">
    <vt:lpwstr>d771fd6d-e7f5-42cf-9fae-16e7351b81b9</vt:lpwstr>
  </property>
  <property fmtid="{D5CDD505-2E9C-101B-9397-08002B2CF9AE}" pid="9" name="MSIP_Label_eb41e339-9667-4985-b828-6bdc211f0665_ActionId">
    <vt:lpwstr>8c153d89-13e9-4a06-a8af-6b2b97c4d3b2</vt:lpwstr>
  </property>
  <property fmtid="{D5CDD505-2E9C-101B-9397-08002B2CF9AE}" pid="10" name="MSIP_Label_eb41e339-9667-4985-b828-6bdc211f0665_ContentBits">
    <vt:lpwstr>0</vt:lpwstr>
  </property>
  <property fmtid="{D5CDD505-2E9C-101B-9397-08002B2CF9AE}" pid="11" name="MediaServiceImageTags">
    <vt:lpwstr/>
  </property>
</Properties>
</file>